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734DED7-68CB-4368-99EB-801D3AA35CB1}"/>
              </a:ext>
            </a:extLst>
          </p:cNvPr>
          <p:cNvGrpSpPr/>
          <p:nvPr/>
        </p:nvGrpSpPr>
        <p:grpSpPr>
          <a:xfrm>
            <a:off x="6244736" y="2871367"/>
            <a:ext cx="1063073" cy="1505021"/>
            <a:chOff x="5277664" y="3224473"/>
            <a:chExt cx="1063073" cy="150502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C79CA1C-E8E1-4801-85E7-F396BD5AD1D4}"/>
                </a:ext>
              </a:extLst>
            </p:cNvPr>
            <p:cNvGrpSpPr/>
            <p:nvPr/>
          </p:nvGrpSpPr>
          <p:grpSpPr>
            <a:xfrm>
              <a:off x="5444234" y="3224473"/>
              <a:ext cx="719603" cy="1354335"/>
              <a:chOff x="5444234" y="3224473"/>
              <a:chExt cx="719603" cy="1354335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55877014-01B4-4F48-B860-A4E9BDD24E7E}"/>
                  </a:ext>
                </a:extLst>
              </p:cNvPr>
              <p:cNvGrpSpPr/>
              <p:nvPr/>
            </p:nvGrpSpPr>
            <p:grpSpPr>
              <a:xfrm>
                <a:off x="5444234" y="3224473"/>
                <a:ext cx="719603" cy="893097"/>
                <a:chOff x="2984924" y="4671171"/>
                <a:chExt cx="719603" cy="893097"/>
              </a:xfrm>
            </p:grpSpPr>
            <p:sp>
              <p:nvSpPr>
                <p:cNvPr id="37" name="片側の 2 つの角を丸めた四角形 2809">
                  <a:extLst>
                    <a:ext uri="{FF2B5EF4-FFF2-40B4-BE49-F238E27FC236}">
                      <a16:creationId xmlns:a16="http://schemas.microsoft.com/office/drawing/2014/main" id="{79A5DAAE-D0FD-4399-9849-BE9001541702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" name="フリーフォーム 2810">
                  <a:extLst>
                    <a:ext uri="{FF2B5EF4-FFF2-40B4-BE49-F238E27FC236}">
                      <a16:creationId xmlns:a16="http://schemas.microsoft.com/office/drawing/2014/main" id="{395591A0-68C7-471B-A8A5-37D8D265D782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7EEF0A0D-1D14-4DF8-874F-9B1D12DF2742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51" name="円/楕円 774">
                    <a:extLst>
                      <a:ext uri="{FF2B5EF4-FFF2-40B4-BE49-F238E27FC236}">
                        <a16:creationId xmlns:a16="http://schemas.microsoft.com/office/drawing/2014/main" id="{E6C88F3A-F346-42F3-8F6C-1D9B9F99C96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" name="円/楕円 775">
                    <a:extLst>
                      <a:ext uri="{FF2B5EF4-FFF2-40B4-BE49-F238E27FC236}">
                        <a16:creationId xmlns:a16="http://schemas.microsoft.com/office/drawing/2014/main" id="{26EFAEC0-FDF0-45AB-AEB3-833FE5BF479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0" name="円/楕円 776">
                  <a:extLst>
                    <a:ext uri="{FF2B5EF4-FFF2-40B4-BE49-F238E27FC236}">
                      <a16:creationId xmlns:a16="http://schemas.microsoft.com/office/drawing/2014/main" id="{BFABB270-AB4F-4E56-92C8-E30315D67732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" name="フリーフォーム 2813">
                  <a:extLst>
                    <a:ext uri="{FF2B5EF4-FFF2-40B4-BE49-F238E27FC236}">
                      <a16:creationId xmlns:a16="http://schemas.microsoft.com/office/drawing/2014/main" id="{FB98DD7B-F1AD-490E-83EE-716D8FD33537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744787A3-0AF8-4511-9FA8-5D3F4E0DB751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45" name="角丸四角形 2817">
                    <a:extLst>
                      <a:ext uri="{FF2B5EF4-FFF2-40B4-BE49-F238E27FC236}">
                        <a16:creationId xmlns:a16="http://schemas.microsoft.com/office/drawing/2014/main" id="{CF0C8C04-B13F-47AC-BBE4-B61769569B60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6" name="円/楕円 785">
                    <a:extLst>
                      <a:ext uri="{FF2B5EF4-FFF2-40B4-BE49-F238E27FC236}">
                        <a16:creationId xmlns:a16="http://schemas.microsoft.com/office/drawing/2014/main" id="{A2416870-A607-42E9-A0CF-AB2AA7C052E7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" name="角丸四角形 2819">
                    <a:extLst>
                      <a:ext uri="{FF2B5EF4-FFF2-40B4-BE49-F238E27FC236}">
                        <a16:creationId xmlns:a16="http://schemas.microsoft.com/office/drawing/2014/main" id="{389A02BD-CBE3-4F94-95DD-D27AA04FA43F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8" name="円/楕円 787">
                    <a:extLst>
                      <a:ext uri="{FF2B5EF4-FFF2-40B4-BE49-F238E27FC236}">
                        <a16:creationId xmlns:a16="http://schemas.microsoft.com/office/drawing/2014/main" id="{F6D1BDB9-EDEF-4215-ABE5-4A0A87008003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" name="月 48">
                    <a:extLst>
                      <a:ext uri="{FF2B5EF4-FFF2-40B4-BE49-F238E27FC236}">
                        <a16:creationId xmlns:a16="http://schemas.microsoft.com/office/drawing/2014/main" id="{C9551386-7A0D-441B-9B0A-4A5B8AF6182F}"/>
                      </a:ext>
                    </a:extLst>
                  </p:cNvPr>
                  <p:cNvSpPr/>
                  <p:nvPr/>
                </p:nvSpPr>
                <p:spPr>
                  <a:xfrm rot="5400000" flipH="1" flipV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" name="月 49">
                    <a:extLst>
                      <a:ext uri="{FF2B5EF4-FFF2-40B4-BE49-F238E27FC236}">
                        <a16:creationId xmlns:a16="http://schemas.microsoft.com/office/drawing/2014/main" id="{4A208D46-76C4-4E27-BB5D-1BAC9C6724EA}"/>
                      </a:ext>
                    </a:extLst>
                  </p:cNvPr>
                  <p:cNvSpPr/>
                  <p:nvPr/>
                </p:nvSpPr>
                <p:spPr>
                  <a:xfrm rot="5400000" flipH="1" flipV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3DD896D3-FD59-4A2A-9214-2284BFAB956A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" name="円/楕円 4">
                  <a:extLst>
                    <a:ext uri="{FF2B5EF4-FFF2-40B4-BE49-F238E27FC236}">
                      <a16:creationId xmlns:a16="http://schemas.microsoft.com/office/drawing/2014/main" id="{024191AF-9D4D-4192-8B18-9D33A4E2CB39}"/>
                    </a:ext>
                  </a:extLst>
                </p:cNvPr>
                <p:cNvSpPr/>
                <p:nvPr/>
              </p:nvSpPr>
              <p:spPr>
                <a:xfrm flipV="1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EE4B3093-5830-4F1D-AD79-217EE59C6FF2}"/>
                  </a:ext>
                </a:extLst>
              </p:cNvPr>
              <p:cNvGrpSpPr/>
              <p:nvPr/>
            </p:nvGrpSpPr>
            <p:grpSpPr>
              <a:xfrm>
                <a:off x="5501602" y="4042053"/>
                <a:ext cx="604867" cy="536755"/>
                <a:chOff x="1898480" y="5488751"/>
                <a:chExt cx="604867" cy="536755"/>
              </a:xfrm>
            </p:grpSpPr>
            <p:sp>
              <p:nvSpPr>
                <p:cNvPr id="30" name="片側の 2 つの角を丸めた四角形 2869">
                  <a:extLst>
                    <a:ext uri="{FF2B5EF4-FFF2-40B4-BE49-F238E27FC236}">
                      <a16:creationId xmlns:a16="http://schemas.microsoft.com/office/drawing/2014/main" id="{2056E0B5-4EE2-45E5-9DE2-1D1893D780B0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9A0E868F-81E5-45AF-8834-9254B273E54F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5" name="台形 34">
                    <a:extLst>
                      <a:ext uri="{FF2B5EF4-FFF2-40B4-BE49-F238E27FC236}">
                        <a16:creationId xmlns:a16="http://schemas.microsoft.com/office/drawing/2014/main" id="{3DDF2EE5-B99B-40DC-90C9-B182F281A49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6" name="台形 35">
                    <a:extLst>
                      <a:ext uri="{FF2B5EF4-FFF2-40B4-BE49-F238E27FC236}">
                        <a16:creationId xmlns:a16="http://schemas.microsoft.com/office/drawing/2014/main" id="{BC369325-596D-4682-A1DE-60733E34AD93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DD600755-CF4F-495E-8290-EA0C118D63D6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3" name="直角三角形 32">
                    <a:extLst>
                      <a:ext uri="{FF2B5EF4-FFF2-40B4-BE49-F238E27FC236}">
                        <a16:creationId xmlns:a16="http://schemas.microsoft.com/office/drawing/2014/main" id="{71060DA5-08EB-4B58-A65C-C0617C1EE6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4" name="直角三角形 33">
                    <a:extLst>
                      <a:ext uri="{FF2B5EF4-FFF2-40B4-BE49-F238E27FC236}">
                        <a16:creationId xmlns:a16="http://schemas.microsoft.com/office/drawing/2014/main" id="{CD8FD7B9-4C1F-4FF4-A24E-3A6373FAA4C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2772D76-97C8-492F-8B93-32EA1C646E31}"/>
                </a:ext>
              </a:extLst>
            </p:cNvPr>
            <p:cNvGrpSpPr/>
            <p:nvPr/>
          </p:nvGrpSpPr>
          <p:grpSpPr>
            <a:xfrm>
              <a:off x="5956728" y="3548918"/>
              <a:ext cx="384009" cy="1016013"/>
              <a:chOff x="-1237212" y="4644497"/>
              <a:chExt cx="384009" cy="1016013"/>
            </a:xfrm>
          </p:grpSpPr>
          <p:sp>
            <p:nvSpPr>
              <p:cNvPr id="17" name="角丸四角形 177">
                <a:extLst>
                  <a:ext uri="{FF2B5EF4-FFF2-40B4-BE49-F238E27FC236}">
                    <a16:creationId xmlns:a16="http://schemas.microsoft.com/office/drawing/2014/main" id="{9D88C407-3297-4D0A-BB75-EB3E596A4CD2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FC00A9DB-56A9-49DF-AD34-9AD96E4701B1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C48F9EF2-C7F1-4AAB-B64B-414991F6BA72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4" name="四角形: 角を丸くする 23">
                    <a:extLst>
                      <a:ext uri="{FF2B5EF4-FFF2-40B4-BE49-F238E27FC236}">
                        <a16:creationId xmlns:a16="http://schemas.microsoft.com/office/drawing/2014/main" id="{304ECD34-27C9-4836-8518-1F15AD5B8F9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" name="四角形: 角を丸くする 24">
                    <a:extLst>
                      <a:ext uri="{FF2B5EF4-FFF2-40B4-BE49-F238E27FC236}">
                        <a16:creationId xmlns:a16="http://schemas.microsoft.com/office/drawing/2014/main" id="{15980996-B5FF-4E9C-A17A-26B96E305BDF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3EA9B5C9-1E79-4290-81F8-F5E99B24583D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CF12437F-1150-4BDA-B435-A26DFF39D0A2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A6988FD2-D506-4185-8471-9FAABA690B09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6A2B5AC-BBD1-4238-896E-48BF593988D3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0" name="台形 19">
                  <a:extLst>
                    <a:ext uri="{FF2B5EF4-FFF2-40B4-BE49-F238E27FC236}">
                      <a16:creationId xmlns:a16="http://schemas.microsoft.com/office/drawing/2014/main" id="{A448A928-1D95-4993-B322-E3C8C860608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" name="片側の 2 つの角を丸めた四角形 186">
                  <a:extLst>
                    <a:ext uri="{FF2B5EF4-FFF2-40B4-BE49-F238E27FC236}">
                      <a16:creationId xmlns:a16="http://schemas.microsoft.com/office/drawing/2014/main" id="{0CC27ACE-593B-4663-BF19-9C1AA2A238F6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03B9E14-3DAC-4BAE-BC59-AA36531FED24}"/>
                </a:ext>
              </a:extLst>
            </p:cNvPr>
            <p:cNvGrpSpPr/>
            <p:nvPr/>
          </p:nvGrpSpPr>
          <p:grpSpPr>
            <a:xfrm>
              <a:off x="5277664" y="4122949"/>
              <a:ext cx="478153" cy="606545"/>
              <a:chOff x="-2913248" y="1653463"/>
              <a:chExt cx="901395" cy="1143433"/>
            </a:xfrm>
          </p:grpSpPr>
          <p:sp>
            <p:nvSpPr>
              <p:cNvPr id="6" name="角丸四角形 177">
                <a:extLst>
                  <a:ext uri="{FF2B5EF4-FFF2-40B4-BE49-F238E27FC236}">
                    <a16:creationId xmlns:a16="http://schemas.microsoft.com/office/drawing/2014/main" id="{2C9B27C3-24B3-4F4B-B72E-295FFE6E7034}"/>
                  </a:ext>
                </a:extLst>
              </p:cNvPr>
              <p:cNvSpPr/>
              <p:nvPr/>
            </p:nvSpPr>
            <p:spPr>
              <a:xfrm rot="17454214" flipV="1">
                <a:off x="-2898566" y="1909464"/>
                <a:ext cx="847469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837FDDB3-F5D3-4EEF-BF22-FBBC3402BCC4}"/>
                  </a:ext>
                </a:extLst>
              </p:cNvPr>
              <p:cNvGrpSpPr/>
              <p:nvPr/>
            </p:nvGrpSpPr>
            <p:grpSpPr>
              <a:xfrm>
                <a:off x="-2913248" y="2128112"/>
                <a:ext cx="901395" cy="668784"/>
                <a:chOff x="-2913248" y="2128112"/>
                <a:chExt cx="901395" cy="668784"/>
              </a:xfrm>
            </p:grpSpPr>
            <p:sp>
              <p:nvSpPr>
                <p:cNvPr id="8" name="角丸四角形 278">
                  <a:extLst>
                    <a:ext uri="{FF2B5EF4-FFF2-40B4-BE49-F238E27FC236}">
                      <a16:creationId xmlns:a16="http://schemas.microsoft.com/office/drawing/2014/main" id="{76DB3139-6A1D-47EF-9B0A-9ACE125D6D15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24D44AEC-6E6C-4F62-A6E4-AE997833C95F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10" name="グループ化 9">
                    <a:extLst>
                      <a:ext uri="{FF2B5EF4-FFF2-40B4-BE49-F238E27FC236}">
                        <a16:creationId xmlns:a16="http://schemas.microsoft.com/office/drawing/2014/main" id="{7746D32F-F831-48E9-A3A5-39448EBEC9C6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15" name="角丸四角形 218">
                      <a:extLst>
                        <a:ext uri="{FF2B5EF4-FFF2-40B4-BE49-F238E27FC236}">
                          <a16:creationId xmlns:a16="http://schemas.microsoft.com/office/drawing/2014/main" id="{027C240F-2D03-4651-BF08-400F0B1F93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" name="角丸四角形 226">
                      <a:extLst>
                        <a:ext uri="{FF2B5EF4-FFF2-40B4-BE49-F238E27FC236}">
                          <a16:creationId xmlns:a16="http://schemas.microsoft.com/office/drawing/2014/main" id="{F0BC1202-04E9-4CD5-BD2E-1CB447BEC30C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" name="角丸四角形 233">
                    <a:extLst>
                      <a:ext uri="{FF2B5EF4-FFF2-40B4-BE49-F238E27FC236}">
                        <a16:creationId xmlns:a16="http://schemas.microsoft.com/office/drawing/2014/main" id="{615F513C-2B89-4B34-86AD-3BA4E78E93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" name="角丸四角形 234">
                    <a:extLst>
                      <a:ext uri="{FF2B5EF4-FFF2-40B4-BE49-F238E27FC236}">
                        <a16:creationId xmlns:a16="http://schemas.microsoft.com/office/drawing/2014/main" id="{F77AF21F-4AE1-4D6C-A41F-B3B4A02996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" name="角丸四角形 235">
                    <a:extLst>
                      <a:ext uri="{FF2B5EF4-FFF2-40B4-BE49-F238E27FC236}">
                        <a16:creationId xmlns:a16="http://schemas.microsoft.com/office/drawing/2014/main" id="{8E8728CE-E13E-4338-B92C-F9A46C90034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" name="角丸四角形 236">
                    <a:extLst>
                      <a:ext uri="{FF2B5EF4-FFF2-40B4-BE49-F238E27FC236}">
                        <a16:creationId xmlns:a16="http://schemas.microsoft.com/office/drawing/2014/main" id="{1E4A5F9A-948F-49E0-8FF6-9B8ED7E412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E126504D-A9B5-478B-9C77-518F0914D36C}"/>
              </a:ext>
            </a:extLst>
          </p:cNvPr>
          <p:cNvGrpSpPr/>
          <p:nvPr/>
        </p:nvGrpSpPr>
        <p:grpSpPr>
          <a:xfrm>
            <a:off x="2481901" y="2849404"/>
            <a:ext cx="1065388" cy="1526483"/>
            <a:chOff x="1264663" y="3202510"/>
            <a:chExt cx="1065388" cy="1526483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3FAA9025-AA44-486B-8AC9-3B605CB5827D}"/>
                </a:ext>
              </a:extLst>
            </p:cNvPr>
            <p:cNvGrpSpPr/>
            <p:nvPr/>
          </p:nvGrpSpPr>
          <p:grpSpPr>
            <a:xfrm>
              <a:off x="1431303" y="3202510"/>
              <a:ext cx="719603" cy="1376298"/>
              <a:chOff x="3163133" y="3202510"/>
              <a:chExt cx="719603" cy="1376298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C8CB3686-D090-48AF-8123-2D5EB6D0CDB9}"/>
                  </a:ext>
                </a:extLst>
              </p:cNvPr>
              <p:cNvGrpSpPr/>
              <p:nvPr/>
            </p:nvGrpSpPr>
            <p:grpSpPr>
              <a:xfrm>
                <a:off x="3163133" y="3202510"/>
                <a:ext cx="719603" cy="915060"/>
                <a:chOff x="703823" y="4649208"/>
                <a:chExt cx="719603" cy="915060"/>
              </a:xfrm>
            </p:grpSpPr>
            <p:sp>
              <p:nvSpPr>
                <p:cNvPr id="88" name="片側の 2 つの角を丸めた四角形 2775">
                  <a:extLst>
                    <a:ext uri="{FF2B5EF4-FFF2-40B4-BE49-F238E27FC236}">
                      <a16:creationId xmlns:a16="http://schemas.microsoft.com/office/drawing/2014/main" id="{2035E84B-4777-4A83-92D2-F75DED47D943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DC51647F-464D-47B6-88EE-C539FC452E7E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2" name="円/楕円 834">
                    <a:extLst>
                      <a:ext uri="{FF2B5EF4-FFF2-40B4-BE49-F238E27FC236}">
                        <a16:creationId xmlns:a16="http://schemas.microsoft.com/office/drawing/2014/main" id="{9B253F4F-A376-4B39-A94C-F6E1AE4FBC39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" name="円/楕円 835">
                    <a:extLst>
                      <a:ext uri="{FF2B5EF4-FFF2-40B4-BE49-F238E27FC236}">
                        <a16:creationId xmlns:a16="http://schemas.microsoft.com/office/drawing/2014/main" id="{175B1E67-E6C7-43F1-B22C-BBC4E8733765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" name="円/楕円 836">
                    <a:extLst>
                      <a:ext uri="{FF2B5EF4-FFF2-40B4-BE49-F238E27FC236}">
                        <a16:creationId xmlns:a16="http://schemas.microsoft.com/office/drawing/2014/main" id="{E1ED0194-0C2F-442F-A2EB-0BA8A6274616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" name="円/楕円 837">
                    <a:extLst>
                      <a:ext uri="{FF2B5EF4-FFF2-40B4-BE49-F238E27FC236}">
                        <a16:creationId xmlns:a16="http://schemas.microsoft.com/office/drawing/2014/main" id="{2F2F4275-D555-40CB-9D5D-592A0BFDC34D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33CEBFD2-F623-465A-B47B-97AB70E2C5A5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0" name="円/楕円 838">
                    <a:extLst>
                      <a:ext uri="{FF2B5EF4-FFF2-40B4-BE49-F238E27FC236}">
                        <a16:creationId xmlns:a16="http://schemas.microsoft.com/office/drawing/2014/main" id="{60C29475-AE44-4FDF-A4E8-D631D6F108D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" name="円/楕円 839">
                    <a:extLst>
                      <a:ext uri="{FF2B5EF4-FFF2-40B4-BE49-F238E27FC236}">
                        <a16:creationId xmlns:a16="http://schemas.microsoft.com/office/drawing/2014/main" id="{6B8594B2-D87D-4B5E-8B8D-5D27A28AFA6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1" name="円/楕円 840">
                  <a:extLst>
                    <a:ext uri="{FF2B5EF4-FFF2-40B4-BE49-F238E27FC236}">
                      <a16:creationId xmlns:a16="http://schemas.microsoft.com/office/drawing/2014/main" id="{9F3DCA73-DF08-4B8E-B296-9A04257908C5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2BA94DFA-D410-48F6-A965-9F653B61F168}"/>
                    </a:ext>
                  </a:extLst>
                </p:cNvPr>
                <p:cNvGrpSpPr/>
                <p:nvPr/>
              </p:nvGrpSpPr>
              <p:grpSpPr>
                <a:xfrm>
                  <a:off x="829639" y="4874486"/>
                  <a:ext cx="467970" cy="182017"/>
                  <a:chOff x="829336" y="4874486"/>
                  <a:chExt cx="467970" cy="182017"/>
                </a:xfrm>
              </p:grpSpPr>
              <p:sp>
                <p:nvSpPr>
                  <p:cNvPr id="96" name="円/楕円 847">
                    <a:extLst>
                      <a:ext uri="{FF2B5EF4-FFF2-40B4-BE49-F238E27FC236}">
                        <a16:creationId xmlns:a16="http://schemas.microsoft.com/office/drawing/2014/main" id="{994CFFC6-97E6-461C-8213-72F13CD319FB}"/>
                      </a:ext>
                    </a:extLst>
                  </p:cNvPr>
                  <p:cNvSpPr/>
                  <p:nvPr/>
                </p:nvSpPr>
                <p:spPr>
                  <a:xfrm>
                    <a:off x="873969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7" name="円/楕円 848">
                    <a:extLst>
                      <a:ext uri="{FF2B5EF4-FFF2-40B4-BE49-F238E27FC236}">
                        <a16:creationId xmlns:a16="http://schemas.microsoft.com/office/drawing/2014/main" id="{5531DDEC-1CDC-4464-A38B-88E74934F079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" name="フローチャート: 端子 685">
                    <a:extLst>
                      <a:ext uri="{FF2B5EF4-FFF2-40B4-BE49-F238E27FC236}">
                        <a16:creationId xmlns:a16="http://schemas.microsoft.com/office/drawing/2014/main" id="{71793A2C-F105-499F-97A8-549F8E3DCEE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336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" name="フローチャート: 端子 686">
                    <a:extLst>
                      <a:ext uri="{FF2B5EF4-FFF2-40B4-BE49-F238E27FC236}">
                        <a16:creationId xmlns:a16="http://schemas.microsoft.com/office/drawing/2014/main" id="{B5BA6C37-5746-45EA-9E2D-9C69014A637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126992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3" name="台形 92">
                  <a:extLst>
                    <a:ext uri="{FF2B5EF4-FFF2-40B4-BE49-F238E27FC236}">
                      <a16:creationId xmlns:a16="http://schemas.microsoft.com/office/drawing/2014/main" id="{664D691A-1DC5-4594-A2F2-431E65F899DD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" name="フリーフォーム 2781">
                  <a:extLst>
                    <a:ext uri="{FF2B5EF4-FFF2-40B4-BE49-F238E27FC236}">
                      <a16:creationId xmlns:a16="http://schemas.microsoft.com/office/drawing/2014/main" id="{D71F3191-386F-4AE2-97C4-8EEB4EEB2DC6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" name="円/楕円 4">
                  <a:extLst>
                    <a:ext uri="{FF2B5EF4-FFF2-40B4-BE49-F238E27FC236}">
                      <a16:creationId xmlns:a16="http://schemas.microsoft.com/office/drawing/2014/main" id="{A0E42527-1DD8-4CC8-9A38-5130221076DD}"/>
                    </a:ext>
                  </a:extLst>
                </p:cNvPr>
                <p:cNvSpPr/>
                <p:nvPr/>
              </p:nvSpPr>
              <p:spPr>
                <a:xfrm flipV="1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F0FD2795-CEA3-451E-A236-D661ADA2894F}"/>
                  </a:ext>
                </a:extLst>
              </p:cNvPr>
              <p:cNvGrpSpPr/>
              <p:nvPr/>
            </p:nvGrpSpPr>
            <p:grpSpPr>
              <a:xfrm>
                <a:off x="3220501" y="4042053"/>
                <a:ext cx="604867" cy="536755"/>
                <a:chOff x="-350536" y="5488751"/>
                <a:chExt cx="604867" cy="536755"/>
              </a:xfrm>
            </p:grpSpPr>
            <p:sp>
              <p:nvSpPr>
                <p:cNvPr id="81" name="片側の 2 つの角を丸めた四角形 2853">
                  <a:extLst>
                    <a:ext uri="{FF2B5EF4-FFF2-40B4-BE49-F238E27FC236}">
                      <a16:creationId xmlns:a16="http://schemas.microsoft.com/office/drawing/2014/main" id="{D0B4B8E3-31D6-4AA4-B2BB-2639246E778B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EE3AE76E-1A3E-4BF9-8A43-C14741799995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6" name="台形 85">
                    <a:extLst>
                      <a:ext uri="{FF2B5EF4-FFF2-40B4-BE49-F238E27FC236}">
                        <a16:creationId xmlns:a16="http://schemas.microsoft.com/office/drawing/2014/main" id="{D6346061-A562-4771-A852-AE7966C2E56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7" name="台形 86">
                    <a:extLst>
                      <a:ext uri="{FF2B5EF4-FFF2-40B4-BE49-F238E27FC236}">
                        <a16:creationId xmlns:a16="http://schemas.microsoft.com/office/drawing/2014/main" id="{DB1C0B89-4677-4E60-8422-9AB3EA6C5B3B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8802015A-2519-4149-A909-0C13BB10E783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4" name="直角三角形 83">
                    <a:extLst>
                      <a:ext uri="{FF2B5EF4-FFF2-40B4-BE49-F238E27FC236}">
                        <a16:creationId xmlns:a16="http://schemas.microsoft.com/office/drawing/2014/main" id="{ABDA1373-192F-43CA-AA28-370240030C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5" name="直角三角形 84">
                    <a:extLst>
                      <a:ext uri="{FF2B5EF4-FFF2-40B4-BE49-F238E27FC236}">
                        <a16:creationId xmlns:a16="http://schemas.microsoft.com/office/drawing/2014/main" id="{D2E9E6E2-7D69-4F1D-B465-DE6B2DA96330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8B3CFD2D-549D-457F-BB5E-ACE7748EC375}"/>
                </a:ext>
              </a:extLst>
            </p:cNvPr>
            <p:cNvGrpSpPr/>
            <p:nvPr/>
          </p:nvGrpSpPr>
          <p:grpSpPr>
            <a:xfrm>
              <a:off x="1946042" y="3548918"/>
              <a:ext cx="384009" cy="1016013"/>
              <a:chOff x="-1237212" y="4644497"/>
              <a:chExt cx="384009" cy="1016013"/>
            </a:xfrm>
          </p:grpSpPr>
          <p:sp>
            <p:nvSpPr>
              <p:cNvPr id="68" name="角丸四角形 177">
                <a:extLst>
                  <a:ext uri="{FF2B5EF4-FFF2-40B4-BE49-F238E27FC236}">
                    <a16:creationId xmlns:a16="http://schemas.microsoft.com/office/drawing/2014/main" id="{7970DA05-C53E-4057-B1EB-CF4CD7C22A27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47838721-2437-4C9D-B16C-2B6600CEC4CB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61A7E8BE-4A96-437F-A466-346F5A244CE4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D6F373A4-9457-44AE-94A3-D8670733818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CE15DDBA-99FC-41E5-AE72-A3A4E0213B90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BBE2ABB4-1782-4D5E-A697-275D07FB8FFE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952E4560-9386-46BF-8AFE-9BF9D8583CF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D333746E-67F1-40B4-B75A-77B934B35D9D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940C0476-44BD-4C9E-BFBC-7C9D3AD26313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1501F870-301C-40FD-98C9-0B38B0AB0A52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" name="片側の 2 つの角を丸めた四角形 186">
                  <a:extLst>
                    <a:ext uri="{FF2B5EF4-FFF2-40B4-BE49-F238E27FC236}">
                      <a16:creationId xmlns:a16="http://schemas.microsoft.com/office/drawing/2014/main" id="{56DF47EC-EAFC-4F40-B8AA-96FF20A23A9B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F7534F3-8F46-4B1A-99CF-705D04D608C7}"/>
                </a:ext>
              </a:extLst>
            </p:cNvPr>
            <p:cNvGrpSpPr/>
            <p:nvPr/>
          </p:nvGrpSpPr>
          <p:grpSpPr>
            <a:xfrm>
              <a:off x="1264663" y="4122448"/>
              <a:ext cx="478153" cy="606545"/>
              <a:chOff x="-2913248" y="1653463"/>
              <a:chExt cx="901395" cy="1143433"/>
            </a:xfrm>
          </p:grpSpPr>
          <p:sp>
            <p:nvSpPr>
              <p:cNvPr id="57" name="角丸四角形 177">
                <a:extLst>
                  <a:ext uri="{FF2B5EF4-FFF2-40B4-BE49-F238E27FC236}">
                    <a16:creationId xmlns:a16="http://schemas.microsoft.com/office/drawing/2014/main" id="{F716E74C-CD37-4C67-BF2A-BE13EB03EE4A}"/>
                  </a:ext>
                </a:extLst>
              </p:cNvPr>
              <p:cNvSpPr/>
              <p:nvPr/>
            </p:nvSpPr>
            <p:spPr>
              <a:xfrm rot="17454214" flipV="1">
                <a:off x="-2898566" y="1909464"/>
                <a:ext cx="847469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8A6848F0-ED67-4AA9-B356-FFB10921ED18}"/>
                  </a:ext>
                </a:extLst>
              </p:cNvPr>
              <p:cNvGrpSpPr/>
              <p:nvPr/>
            </p:nvGrpSpPr>
            <p:grpSpPr>
              <a:xfrm>
                <a:off x="-2913248" y="2128112"/>
                <a:ext cx="901395" cy="668784"/>
                <a:chOff x="-2913248" y="2128112"/>
                <a:chExt cx="901395" cy="668784"/>
              </a:xfrm>
            </p:grpSpPr>
            <p:sp>
              <p:nvSpPr>
                <p:cNvPr id="59" name="角丸四角形 278">
                  <a:extLst>
                    <a:ext uri="{FF2B5EF4-FFF2-40B4-BE49-F238E27FC236}">
                      <a16:creationId xmlns:a16="http://schemas.microsoft.com/office/drawing/2014/main" id="{3547DB02-33AE-4EC8-B6FB-EE08799DB2D3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6EDD68D7-6127-4BE8-B861-7D1B79720673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1FD8D9A2-9A37-4FC4-87C7-F5622F7522DB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66" name="角丸四角形 218">
                      <a:extLst>
                        <a:ext uri="{FF2B5EF4-FFF2-40B4-BE49-F238E27FC236}">
                          <a16:creationId xmlns:a16="http://schemas.microsoft.com/office/drawing/2014/main" id="{CE884944-B785-45CB-BD72-09EFDAD49F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角丸四角形 226">
                      <a:extLst>
                        <a:ext uri="{FF2B5EF4-FFF2-40B4-BE49-F238E27FC236}">
                          <a16:creationId xmlns:a16="http://schemas.microsoft.com/office/drawing/2014/main" id="{030B7BF5-34BA-40E5-AC29-EB781A0E78A4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2" name="角丸四角形 233">
                    <a:extLst>
                      <a:ext uri="{FF2B5EF4-FFF2-40B4-BE49-F238E27FC236}">
                        <a16:creationId xmlns:a16="http://schemas.microsoft.com/office/drawing/2014/main" id="{76EB65FF-AB3D-4652-8553-5BC56589ED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3" name="角丸四角形 234">
                    <a:extLst>
                      <a:ext uri="{FF2B5EF4-FFF2-40B4-BE49-F238E27FC236}">
                        <a16:creationId xmlns:a16="http://schemas.microsoft.com/office/drawing/2014/main" id="{FA62D714-09F1-4115-9B09-5F5462B8601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4" name="角丸四角形 235">
                    <a:extLst>
                      <a:ext uri="{FF2B5EF4-FFF2-40B4-BE49-F238E27FC236}">
                        <a16:creationId xmlns:a16="http://schemas.microsoft.com/office/drawing/2014/main" id="{36588862-941E-4BC1-AC28-876634666D2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5" name="角丸四角形 236">
                    <a:extLst>
                      <a:ext uri="{FF2B5EF4-FFF2-40B4-BE49-F238E27FC236}">
                        <a16:creationId xmlns:a16="http://schemas.microsoft.com/office/drawing/2014/main" id="{96D59E07-C9E3-4FF3-A076-78F168F7B6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1B9BDADD-6695-4E7E-B6F5-F0556CF4EABB}"/>
              </a:ext>
            </a:extLst>
          </p:cNvPr>
          <p:cNvGrpSpPr/>
          <p:nvPr/>
        </p:nvGrpSpPr>
        <p:grpSpPr>
          <a:xfrm>
            <a:off x="673707" y="2774510"/>
            <a:ext cx="1060417" cy="1599440"/>
            <a:chOff x="155208" y="3127616"/>
            <a:chExt cx="1060417" cy="1599440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E60867C3-079C-457E-A62F-18DC75511215}"/>
                </a:ext>
              </a:extLst>
            </p:cNvPr>
            <p:cNvGrpSpPr/>
            <p:nvPr/>
          </p:nvGrpSpPr>
          <p:grpSpPr>
            <a:xfrm>
              <a:off x="268080" y="3127616"/>
              <a:ext cx="822595" cy="1451192"/>
              <a:chOff x="1999910" y="3127616"/>
              <a:chExt cx="822595" cy="1451192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9608A271-5D29-41B6-88EF-A3373CEB36CB}"/>
                  </a:ext>
                </a:extLst>
              </p:cNvPr>
              <p:cNvGrpSpPr/>
              <p:nvPr/>
            </p:nvGrpSpPr>
            <p:grpSpPr>
              <a:xfrm>
                <a:off x="1999910" y="3127616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41" name="片側の 2 つの角を丸めた四角形 2758">
                  <a:extLst>
                    <a:ext uri="{FF2B5EF4-FFF2-40B4-BE49-F238E27FC236}">
                      <a16:creationId xmlns:a16="http://schemas.microsoft.com/office/drawing/2014/main" id="{AAB94994-B138-47C0-A46B-89135160CFFB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19E6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2" name="フリーフォーム 2759">
                  <a:extLst>
                    <a:ext uri="{FF2B5EF4-FFF2-40B4-BE49-F238E27FC236}">
                      <a16:creationId xmlns:a16="http://schemas.microsoft.com/office/drawing/2014/main" id="{5AC7A082-92EE-447D-AD81-C31D85821C1A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8B28D3A2-81F4-4E9A-ACDA-CD8D4BD926C8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55" name="円/楕円 838">
                    <a:extLst>
                      <a:ext uri="{FF2B5EF4-FFF2-40B4-BE49-F238E27FC236}">
                        <a16:creationId xmlns:a16="http://schemas.microsoft.com/office/drawing/2014/main" id="{B3AC9F02-D4A1-4648-A4B6-5971FAE64C6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6" name="円/楕円 839">
                    <a:extLst>
                      <a:ext uri="{FF2B5EF4-FFF2-40B4-BE49-F238E27FC236}">
                        <a16:creationId xmlns:a16="http://schemas.microsoft.com/office/drawing/2014/main" id="{28ED1324-1120-4B80-BBF3-6ED01BC2249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4" name="円/楕円 840">
                  <a:extLst>
                    <a:ext uri="{FF2B5EF4-FFF2-40B4-BE49-F238E27FC236}">
                      <a16:creationId xmlns:a16="http://schemas.microsoft.com/office/drawing/2014/main" id="{5E474551-E4F6-4898-8A03-3786E591B65E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" name="フリーフォーム 2762">
                  <a:extLst>
                    <a:ext uri="{FF2B5EF4-FFF2-40B4-BE49-F238E27FC236}">
                      <a16:creationId xmlns:a16="http://schemas.microsoft.com/office/drawing/2014/main" id="{224E6A17-D273-4996-957E-E315C33CF6E4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6" name="フリーフォーム 2763">
                  <a:extLst>
                    <a:ext uri="{FF2B5EF4-FFF2-40B4-BE49-F238E27FC236}">
                      <a16:creationId xmlns:a16="http://schemas.microsoft.com/office/drawing/2014/main" id="{C032B094-5636-4A87-BFDF-C1C70965552F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2F99CBB5-FA1D-47DE-86F6-4E5B65E226B3}"/>
                    </a:ext>
                  </a:extLst>
                </p:cNvPr>
                <p:cNvGrpSpPr/>
                <p:nvPr/>
              </p:nvGrpSpPr>
              <p:grpSpPr>
                <a:xfrm>
                  <a:off x="-305013" y="4913132"/>
                  <a:ext cx="513820" cy="259970"/>
                  <a:chOff x="-298046" y="4913132"/>
                  <a:chExt cx="513820" cy="259970"/>
                </a:xfrm>
              </p:grpSpPr>
              <p:sp>
                <p:nvSpPr>
                  <p:cNvPr id="149" name="楕円 14">
                    <a:extLst>
                      <a:ext uri="{FF2B5EF4-FFF2-40B4-BE49-F238E27FC236}">
                        <a16:creationId xmlns:a16="http://schemas.microsoft.com/office/drawing/2014/main" id="{5E7ADC99-6F1A-4688-8586-3052059307FE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0" name="楕円 562">
                    <a:extLst>
                      <a:ext uri="{FF2B5EF4-FFF2-40B4-BE49-F238E27FC236}">
                        <a16:creationId xmlns:a16="http://schemas.microsoft.com/office/drawing/2014/main" id="{A3C93D05-FAB8-4469-87B3-5E4FC64377B8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07668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1" name="楕円 563">
                    <a:extLst>
                      <a:ext uri="{FF2B5EF4-FFF2-40B4-BE49-F238E27FC236}">
                        <a16:creationId xmlns:a16="http://schemas.microsoft.com/office/drawing/2014/main" id="{4E948FDF-468F-4CAB-9F1F-5F2160524A16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2" name="楕円 564">
                    <a:extLst>
                      <a:ext uri="{FF2B5EF4-FFF2-40B4-BE49-F238E27FC236}">
                        <a16:creationId xmlns:a16="http://schemas.microsoft.com/office/drawing/2014/main" id="{9EDBB95D-C447-42F2-9802-33F6B18C961F}"/>
                      </a:ext>
                    </a:extLst>
                  </p:cNvPr>
                  <p:cNvSpPr/>
                  <p:nvPr/>
                </p:nvSpPr>
                <p:spPr>
                  <a:xfrm>
                    <a:off x="67575" y="5007668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3" name="フリーフォーム 2770">
                    <a:extLst>
                      <a:ext uri="{FF2B5EF4-FFF2-40B4-BE49-F238E27FC236}">
                        <a16:creationId xmlns:a16="http://schemas.microsoft.com/office/drawing/2014/main" id="{5B45F8EF-147E-492B-B53F-26824DF8A75C}"/>
                      </a:ext>
                    </a:extLst>
                  </p:cNvPr>
                  <p:cNvSpPr/>
                  <p:nvPr/>
                </p:nvSpPr>
                <p:spPr>
                  <a:xfrm flipV="1">
                    <a:off x="-298046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" name="フリーフォーム 2771">
                    <a:extLst>
                      <a:ext uri="{FF2B5EF4-FFF2-40B4-BE49-F238E27FC236}">
                        <a16:creationId xmlns:a16="http://schemas.microsoft.com/office/drawing/2014/main" id="{046B22B9-D98C-4C85-B394-A913CE4BC445}"/>
                      </a:ext>
                    </a:extLst>
                  </p:cNvPr>
                  <p:cNvSpPr/>
                  <p:nvPr/>
                </p:nvSpPr>
                <p:spPr>
                  <a:xfrm flipV="1">
                    <a:off x="22629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8" name="円/楕円 4">
                  <a:extLst>
                    <a:ext uri="{FF2B5EF4-FFF2-40B4-BE49-F238E27FC236}">
                      <a16:creationId xmlns:a16="http://schemas.microsoft.com/office/drawing/2014/main" id="{885B5501-D62D-4F79-8E5A-BC872DBC34F9}"/>
                    </a:ext>
                  </a:extLst>
                </p:cNvPr>
                <p:cNvSpPr/>
                <p:nvPr/>
              </p:nvSpPr>
              <p:spPr>
                <a:xfrm flipV="1"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BF5A5959-5C37-4F5A-9C76-5D596E92022A}"/>
                  </a:ext>
                </a:extLst>
              </p:cNvPr>
              <p:cNvGrpSpPr/>
              <p:nvPr/>
            </p:nvGrpSpPr>
            <p:grpSpPr>
              <a:xfrm>
                <a:off x="2108774" y="4042053"/>
                <a:ext cx="604867" cy="536755"/>
                <a:chOff x="-350536" y="5488751"/>
                <a:chExt cx="604867" cy="536755"/>
              </a:xfrm>
            </p:grpSpPr>
            <p:sp>
              <p:nvSpPr>
                <p:cNvPr id="134" name="片側の 2 つの角を丸めた四角形 2845">
                  <a:extLst>
                    <a:ext uri="{FF2B5EF4-FFF2-40B4-BE49-F238E27FC236}">
                      <a16:creationId xmlns:a16="http://schemas.microsoft.com/office/drawing/2014/main" id="{FCE9ADF1-4F4F-4CF2-8399-1390D3A75553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B360DBB6-9339-412F-910B-EF6D6D35BF75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39" name="台形 138">
                    <a:extLst>
                      <a:ext uri="{FF2B5EF4-FFF2-40B4-BE49-F238E27FC236}">
                        <a16:creationId xmlns:a16="http://schemas.microsoft.com/office/drawing/2014/main" id="{A08E51E4-F539-4AC9-B9B8-D2645F8A55E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0" name="台形 139">
                    <a:extLst>
                      <a:ext uri="{FF2B5EF4-FFF2-40B4-BE49-F238E27FC236}">
                        <a16:creationId xmlns:a16="http://schemas.microsoft.com/office/drawing/2014/main" id="{3BF4BD4E-8790-440E-838D-997930D4CB07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19EE69B8-FC8A-43DA-8FC0-CE07CA7AD31B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37" name="直角三角形 136">
                    <a:extLst>
                      <a:ext uri="{FF2B5EF4-FFF2-40B4-BE49-F238E27FC236}">
                        <a16:creationId xmlns:a16="http://schemas.microsoft.com/office/drawing/2014/main" id="{A9EA92C9-C8E4-41B7-88E9-B93FF8FDF0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8" name="直角三角形 137">
                    <a:extLst>
                      <a:ext uri="{FF2B5EF4-FFF2-40B4-BE49-F238E27FC236}">
                        <a16:creationId xmlns:a16="http://schemas.microsoft.com/office/drawing/2014/main" id="{02303C6D-66CB-4CCF-AA22-604CAA839CE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09B21F1E-6E64-471F-AA64-C7AEE106AE18}"/>
                </a:ext>
              </a:extLst>
            </p:cNvPr>
            <p:cNvGrpSpPr/>
            <p:nvPr/>
          </p:nvGrpSpPr>
          <p:grpSpPr>
            <a:xfrm>
              <a:off x="831616" y="3548918"/>
              <a:ext cx="384009" cy="1016013"/>
              <a:chOff x="-1237212" y="4644497"/>
              <a:chExt cx="384009" cy="1016013"/>
            </a:xfrm>
          </p:grpSpPr>
          <p:sp>
            <p:nvSpPr>
              <p:cNvPr id="121" name="角丸四角形 177">
                <a:extLst>
                  <a:ext uri="{FF2B5EF4-FFF2-40B4-BE49-F238E27FC236}">
                    <a16:creationId xmlns:a16="http://schemas.microsoft.com/office/drawing/2014/main" id="{A8214F1D-3128-4A2C-A848-92D4EC56C318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1444549-77C4-4DE0-BB84-F137A33FB017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56906586-F24E-4E5B-ABA8-9E24ACAD4A85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28" name="四角形: 角を丸くする 127">
                    <a:extLst>
                      <a:ext uri="{FF2B5EF4-FFF2-40B4-BE49-F238E27FC236}">
                        <a16:creationId xmlns:a16="http://schemas.microsoft.com/office/drawing/2014/main" id="{83D52B1F-5730-4D31-A45C-FEC4FF7BFFBE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" name="四角形: 角を丸くする 128">
                    <a:extLst>
                      <a:ext uri="{FF2B5EF4-FFF2-40B4-BE49-F238E27FC236}">
                        <a16:creationId xmlns:a16="http://schemas.microsoft.com/office/drawing/2014/main" id="{DC88BBBC-871B-486F-80A3-1F1D4131400C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154A1CB4-6E33-4C90-865F-FE30FB8046D6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956B3249-C02E-4F45-A6C1-4A0EF999FFF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156A4BBC-803A-48F0-8479-A1DFEE74053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E9A730B8-BCB6-4915-B88D-84514B338257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C14D05DB-0E40-4B8C-856F-E7296E1439C6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" name="片側の 2 つの角を丸めた四角形 186">
                  <a:extLst>
                    <a:ext uri="{FF2B5EF4-FFF2-40B4-BE49-F238E27FC236}">
                      <a16:creationId xmlns:a16="http://schemas.microsoft.com/office/drawing/2014/main" id="{2A466F77-9BDE-4C58-BAD6-E01A23AC04B7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3559976A-28C1-45BA-A51C-376DAEBFC285}"/>
                </a:ext>
              </a:extLst>
            </p:cNvPr>
            <p:cNvGrpSpPr/>
            <p:nvPr/>
          </p:nvGrpSpPr>
          <p:grpSpPr>
            <a:xfrm>
              <a:off x="155208" y="4120511"/>
              <a:ext cx="478153" cy="606545"/>
              <a:chOff x="-2913248" y="1653463"/>
              <a:chExt cx="901395" cy="1143433"/>
            </a:xfrm>
          </p:grpSpPr>
          <p:sp>
            <p:nvSpPr>
              <p:cNvPr id="110" name="角丸四角形 177">
                <a:extLst>
                  <a:ext uri="{FF2B5EF4-FFF2-40B4-BE49-F238E27FC236}">
                    <a16:creationId xmlns:a16="http://schemas.microsoft.com/office/drawing/2014/main" id="{712A8E1D-00BC-47C1-A281-9AAF2000309F}"/>
                  </a:ext>
                </a:extLst>
              </p:cNvPr>
              <p:cNvSpPr/>
              <p:nvPr/>
            </p:nvSpPr>
            <p:spPr>
              <a:xfrm rot="17454214" flipV="1">
                <a:off x="-2898566" y="1909464"/>
                <a:ext cx="847469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E70C9620-2200-4571-A5BB-9DAF5AD6CC43}"/>
                  </a:ext>
                </a:extLst>
              </p:cNvPr>
              <p:cNvGrpSpPr/>
              <p:nvPr/>
            </p:nvGrpSpPr>
            <p:grpSpPr>
              <a:xfrm>
                <a:off x="-2913248" y="2128112"/>
                <a:ext cx="901395" cy="668784"/>
                <a:chOff x="-2913248" y="2128112"/>
                <a:chExt cx="901395" cy="668784"/>
              </a:xfrm>
            </p:grpSpPr>
            <p:sp>
              <p:nvSpPr>
                <p:cNvPr id="112" name="角丸四角形 278">
                  <a:extLst>
                    <a:ext uri="{FF2B5EF4-FFF2-40B4-BE49-F238E27FC236}">
                      <a16:creationId xmlns:a16="http://schemas.microsoft.com/office/drawing/2014/main" id="{510ACFD9-C926-41D3-BDDC-F9CC50BCB43C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5CC24D4E-202E-4958-8EAE-C0488573D894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114" name="グループ化 113">
                    <a:extLst>
                      <a:ext uri="{FF2B5EF4-FFF2-40B4-BE49-F238E27FC236}">
                        <a16:creationId xmlns:a16="http://schemas.microsoft.com/office/drawing/2014/main" id="{1DD0A0AC-34EE-4826-8759-6FA700DD225F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119" name="角丸四角形 218">
                      <a:extLst>
                        <a:ext uri="{FF2B5EF4-FFF2-40B4-BE49-F238E27FC236}">
                          <a16:creationId xmlns:a16="http://schemas.microsoft.com/office/drawing/2014/main" id="{5EE2E3E9-79A5-43FA-ADA8-007BBA6EBB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角丸四角形 226">
                      <a:extLst>
                        <a:ext uri="{FF2B5EF4-FFF2-40B4-BE49-F238E27FC236}">
                          <a16:creationId xmlns:a16="http://schemas.microsoft.com/office/drawing/2014/main" id="{B0A0F6B7-5C82-4C7E-8E42-38B3471CE831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5" name="角丸四角形 233">
                    <a:extLst>
                      <a:ext uri="{FF2B5EF4-FFF2-40B4-BE49-F238E27FC236}">
                        <a16:creationId xmlns:a16="http://schemas.microsoft.com/office/drawing/2014/main" id="{066E5A26-E50A-4DF8-8F4B-502F98FB5CD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6" name="角丸四角形 234">
                    <a:extLst>
                      <a:ext uri="{FF2B5EF4-FFF2-40B4-BE49-F238E27FC236}">
                        <a16:creationId xmlns:a16="http://schemas.microsoft.com/office/drawing/2014/main" id="{8242C5BF-0803-44D1-AB76-4E7F804B0B7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" name="角丸四角形 235">
                    <a:extLst>
                      <a:ext uri="{FF2B5EF4-FFF2-40B4-BE49-F238E27FC236}">
                        <a16:creationId xmlns:a16="http://schemas.microsoft.com/office/drawing/2014/main" id="{A2F27C17-F284-464D-9104-46030705D9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" name="角丸四角形 236">
                    <a:extLst>
                      <a:ext uri="{FF2B5EF4-FFF2-40B4-BE49-F238E27FC236}">
                        <a16:creationId xmlns:a16="http://schemas.microsoft.com/office/drawing/2014/main" id="{BDE7097F-9C1F-42DE-8F18-C1306E80BA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87F9BE5D-784E-49CF-A49A-6CF55292880C}"/>
              </a:ext>
            </a:extLst>
          </p:cNvPr>
          <p:cNvGrpSpPr/>
          <p:nvPr/>
        </p:nvGrpSpPr>
        <p:grpSpPr>
          <a:xfrm>
            <a:off x="4392404" y="2928228"/>
            <a:ext cx="1057652" cy="1442781"/>
            <a:chOff x="2528185" y="3281334"/>
            <a:chExt cx="1057652" cy="1442781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5A293977-4496-41CF-8F7F-A32AAA68083D}"/>
                </a:ext>
              </a:extLst>
            </p:cNvPr>
            <p:cNvGrpSpPr/>
            <p:nvPr/>
          </p:nvGrpSpPr>
          <p:grpSpPr>
            <a:xfrm>
              <a:off x="2687089" y="3281334"/>
              <a:ext cx="719604" cy="1297474"/>
              <a:chOff x="4296608" y="3281334"/>
              <a:chExt cx="719604" cy="1297474"/>
            </a:xfrm>
          </p:grpSpPr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AE3E77E2-FC52-4EA5-A0C4-1F75996EF3AD}"/>
                  </a:ext>
                </a:extLst>
              </p:cNvPr>
              <p:cNvGrpSpPr/>
              <p:nvPr/>
            </p:nvGrpSpPr>
            <p:grpSpPr>
              <a:xfrm>
                <a:off x="4296608" y="3281334"/>
                <a:ext cx="719604" cy="870861"/>
                <a:chOff x="1837298" y="4693407"/>
                <a:chExt cx="719604" cy="870861"/>
              </a:xfrm>
            </p:grpSpPr>
            <p:sp>
              <p:nvSpPr>
                <p:cNvPr id="190" name="片側の 2 つの角を丸めた四角形 2794">
                  <a:extLst>
                    <a:ext uri="{FF2B5EF4-FFF2-40B4-BE49-F238E27FC236}">
                      <a16:creationId xmlns:a16="http://schemas.microsoft.com/office/drawing/2014/main" id="{DB265EB1-DC0E-4651-8BF0-C9029BBD9C35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3103B509-A181-4BF8-A83A-DF317DEA4F11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92" name="星 24 2796">
                    <a:extLst>
                      <a:ext uri="{FF2B5EF4-FFF2-40B4-BE49-F238E27FC236}">
                        <a16:creationId xmlns:a16="http://schemas.microsoft.com/office/drawing/2014/main" id="{D69D48DB-3ECB-46C5-9464-CFD181AB66D3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3" name="円/楕円 805">
                    <a:extLst>
                      <a:ext uri="{FF2B5EF4-FFF2-40B4-BE49-F238E27FC236}">
                        <a16:creationId xmlns:a16="http://schemas.microsoft.com/office/drawing/2014/main" id="{33D35F48-153C-4684-BB1F-6CB04BFB054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4" name="円/楕円 806">
                    <a:extLst>
                      <a:ext uri="{FF2B5EF4-FFF2-40B4-BE49-F238E27FC236}">
                        <a16:creationId xmlns:a16="http://schemas.microsoft.com/office/drawing/2014/main" id="{1DD01603-9823-46BB-A9D7-DAFEBB9747C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5" name="円/楕円 807">
                    <a:extLst>
                      <a:ext uri="{FF2B5EF4-FFF2-40B4-BE49-F238E27FC236}">
                        <a16:creationId xmlns:a16="http://schemas.microsoft.com/office/drawing/2014/main" id="{71D5D18D-19DD-412E-9979-A4F703225F55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6" name="弦 195">
                    <a:extLst>
                      <a:ext uri="{FF2B5EF4-FFF2-40B4-BE49-F238E27FC236}">
                        <a16:creationId xmlns:a16="http://schemas.microsoft.com/office/drawing/2014/main" id="{BDD755C4-3D5C-4AAA-AAC0-BE75F585235D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7" name="弦 196">
                    <a:extLst>
                      <a:ext uri="{FF2B5EF4-FFF2-40B4-BE49-F238E27FC236}">
                        <a16:creationId xmlns:a16="http://schemas.microsoft.com/office/drawing/2014/main" id="{F401504F-B6AA-480A-9F14-0C18A5C6FF9D}"/>
                      </a:ext>
                    </a:extLst>
                  </p:cNvPr>
                  <p:cNvSpPr/>
                  <p:nvPr/>
                </p:nvSpPr>
                <p:spPr>
                  <a:xfrm>
                    <a:off x="2016703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8" name="フローチャート: 手操作入力 675">
                    <a:extLst>
                      <a:ext uri="{FF2B5EF4-FFF2-40B4-BE49-F238E27FC236}">
                        <a16:creationId xmlns:a16="http://schemas.microsoft.com/office/drawing/2014/main" id="{FDB4FC53-5EAB-40AC-A16B-CA345C091ED1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997966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9" name="弦 198">
                    <a:extLst>
                      <a:ext uri="{FF2B5EF4-FFF2-40B4-BE49-F238E27FC236}">
                        <a16:creationId xmlns:a16="http://schemas.microsoft.com/office/drawing/2014/main" id="{F56DD02B-471A-49B6-B8A2-C38ABC60C9E6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0" name="弦 199">
                    <a:extLst>
                      <a:ext uri="{FF2B5EF4-FFF2-40B4-BE49-F238E27FC236}">
                        <a16:creationId xmlns:a16="http://schemas.microsoft.com/office/drawing/2014/main" id="{44666CF0-CA12-4B52-8C7E-8C9FE302E070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1" name="フローチャート: 手操作入力 680">
                    <a:extLst>
                      <a:ext uri="{FF2B5EF4-FFF2-40B4-BE49-F238E27FC236}">
                        <a16:creationId xmlns:a16="http://schemas.microsoft.com/office/drawing/2014/main" id="{B32D4E14-EA76-4411-83B5-78D01041A8D3}"/>
                      </a:ext>
                    </a:extLst>
                  </p:cNvPr>
                  <p:cNvSpPr/>
                  <p:nvPr/>
                </p:nvSpPr>
                <p:spPr>
                  <a:xfrm rot="11700000" flipH="1">
                    <a:off x="2242971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2" name="円/楕円 820">
                    <a:extLst>
                      <a:ext uri="{FF2B5EF4-FFF2-40B4-BE49-F238E27FC236}">
                        <a16:creationId xmlns:a16="http://schemas.microsoft.com/office/drawing/2014/main" id="{34E36E6F-7D52-496F-BD37-513ABC3618CD}"/>
                      </a:ext>
                    </a:extLst>
                  </p:cNvPr>
                  <p:cNvSpPr/>
                  <p:nvPr/>
                </p:nvSpPr>
                <p:spPr>
                  <a:xfrm>
                    <a:off x="2120972" y="5081644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3" name="円/楕円 4">
                    <a:extLst>
                      <a:ext uri="{FF2B5EF4-FFF2-40B4-BE49-F238E27FC236}">
                        <a16:creationId xmlns:a16="http://schemas.microsoft.com/office/drawing/2014/main" id="{2B4FAC35-773D-4EEF-936C-9DBB17DB8E5C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72635B45-1836-4C0A-8D54-25664858F1DD}"/>
                  </a:ext>
                </a:extLst>
              </p:cNvPr>
              <p:cNvGrpSpPr/>
              <p:nvPr/>
            </p:nvGrpSpPr>
            <p:grpSpPr>
              <a:xfrm>
                <a:off x="4357790" y="4042053"/>
                <a:ext cx="604867" cy="536755"/>
                <a:chOff x="1898480" y="5488751"/>
                <a:chExt cx="604867" cy="536755"/>
              </a:xfrm>
            </p:grpSpPr>
            <p:sp>
              <p:nvSpPr>
                <p:cNvPr id="183" name="片側の 2 つの角を丸めた四角形 2861">
                  <a:extLst>
                    <a:ext uri="{FF2B5EF4-FFF2-40B4-BE49-F238E27FC236}">
                      <a16:creationId xmlns:a16="http://schemas.microsoft.com/office/drawing/2014/main" id="{72FE1536-3B1C-469E-A39A-62B85B6F0A44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C28B79D9-AFF3-48F3-B756-A7C5559E4B94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88" name="台形 187">
                    <a:extLst>
                      <a:ext uri="{FF2B5EF4-FFF2-40B4-BE49-F238E27FC236}">
                        <a16:creationId xmlns:a16="http://schemas.microsoft.com/office/drawing/2014/main" id="{F562BEDE-53CF-4E8B-873A-8A75AB86ABA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9" name="台形 188">
                    <a:extLst>
                      <a:ext uri="{FF2B5EF4-FFF2-40B4-BE49-F238E27FC236}">
                        <a16:creationId xmlns:a16="http://schemas.microsoft.com/office/drawing/2014/main" id="{E6D5916F-8BB1-4332-B632-34C85BBEF1DF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8CE3885A-786F-442E-A07C-25BF911CD8F2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86" name="直角三角形 185">
                    <a:extLst>
                      <a:ext uri="{FF2B5EF4-FFF2-40B4-BE49-F238E27FC236}">
                        <a16:creationId xmlns:a16="http://schemas.microsoft.com/office/drawing/2014/main" id="{286FC82D-790B-46C2-9093-ACBD45036A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7" name="直角三角形 186">
                    <a:extLst>
                      <a:ext uri="{FF2B5EF4-FFF2-40B4-BE49-F238E27FC236}">
                        <a16:creationId xmlns:a16="http://schemas.microsoft.com/office/drawing/2014/main" id="{5F092BCB-C98D-4468-8CFE-3A894EA4BAC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064C5F07-AE5A-4D1C-9E90-7B1E14C4F6AE}"/>
                </a:ext>
              </a:extLst>
            </p:cNvPr>
            <p:cNvGrpSpPr/>
            <p:nvPr/>
          </p:nvGrpSpPr>
          <p:grpSpPr>
            <a:xfrm>
              <a:off x="3201828" y="3548918"/>
              <a:ext cx="384009" cy="1016013"/>
              <a:chOff x="5003534" y="3578012"/>
              <a:chExt cx="384009" cy="1016013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48227144-E8E4-4531-907B-F5FEFFC5DABE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593C520F-990D-4145-A584-B3E96381E2A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944E9707-07C1-4845-A71A-6A601F9A0CCD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EB1D4D14-ED3E-4AF0-A9F3-B0BAC0CDF9A2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FF2DB604-61DD-4D7B-A41E-53FBFB78791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1B8C1FB2-2777-4103-8718-C16EB14BFB6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2958943-912B-400B-967F-FDA3CD611E01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72" name="角丸四角形 177">
                <a:extLst>
                  <a:ext uri="{FF2B5EF4-FFF2-40B4-BE49-F238E27FC236}">
                    <a16:creationId xmlns:a16="http://schemas.microsoft.com/office/drawing/2014/main" id="{EEEAE90C-E8FD-4944-9C0C-7DFF1D562CC3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6C09DDBC-4BF5-4E3E-BD40-A3FCDA8ACA63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4" name="片側の 2 つの角を丸めた四角形 186">
                <a:extLst>
                  <a:ext uri="{FF2B5EF4-FFF2-40B4-BE49-F238E27FC236}">
                    <a16:creationId xmlns:a16="http://schemas.microsoft.com/office/drawing/2014/main" id="{59FEB75F-490A-435F-938D-EF3AA5A51CB8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EE2FE0A0-CDFC-4B02-81FB-9D318D5D5281}"/>
                </a:ext>
              </a:extLst>
            </p:cNvPr>
            <p:cNvGrpSpPr/>
            <p:nvPr/>
          </p:nvGrpSpPr>
          <p:grpSpPr>
            <a:xfrm>
              <a:off x="2528185" y="4117570"/>
              <a:ext cx="478153" cy="606545"/>
              <a:chOff x="3273832" y="4122448"/>
              <a:chExt cx="478153" cy="606545"/>
            </a:xfrm>
          </p:grpSpPr>
          <p:sp>
            <p:nvSpPr>
              <p:cNvPr id="161" name="角丸四角形 177">
                <a:extLst>
                  <a:ext uri="{FF2B5EF4-FFF2-40B4-BE49-F238E27FC236}">
                    <a16:creationId xmlns:a16="http://schemas.microsoft.com/office/drawing/2014/main" id="{4FD52CEF-6403-4CE7-8D91-049636DA6238}"/>
                  </a:ext>
                </a:extLst>
              </p:cNvPr>
              <p:cNvSpPr/>
              <p:nvPr/>
            </p:nvSpPr>
            <p:spPr>
              <a:xfrm rot="17454214" flipV="1">
                <a:off x="3281620" y="4258246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2" name="角丸四角形 278">
                <a:extLst>
                  <a:ext uri="{FF2B5EF4-FFF2-40B4-BE49-F238E27FC236}">
                    <a16:creationId xmlns:a16="http://schemas.microsoft.com/office/drawing/2014/main" id="{C1827750-C0D9-4B6F-A0A4-6006BD8725D5}"/>
                  </a:ext>
                </a:extLst>
              </p:cNvPr>
              <p:cNvSpPr/>
              <p:nvPr/>
            </p:nvSpPr>
            <p:spPr>
              <a:xfrm flipH="1">
                <a:off x="3335388" y="4374230"/>
                <a:ext cx="308452" cy="200323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DB95E3C-4E99-467E-937B-DF5A9B34F5CE}"/>
                  </a:ext>
                </a:extLst>
              </p:cNvPr>
              <p:cNvGrpSpPr/>
              <p:nvPr/>
            </p:nvGrpSpPr>
            <p:grpSpPr>
              <a:xfrm flipH="1">
                <a:off x="3273832" y="4389013"/>
                <a:ext cx="478153" cy="339980"/>
                <a:chOff x="8096263" y="2422015"/>
                <a:chExt cx="901395" cy="640915"/>
              </a:xfrm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DAA3D6A2-EAA6-42EC-B2CF-4FA7C09905A9}"/>
                    </a:ext>
                  </a:extLst>
                </p:cNvPr>
                <p:cNvGrpSpPr/>
                <p:nvPr/>
              </p:nvGrpSpPr>
              <p:grpSpPr>
                <a:xfrm>
                  <a:off x="8096263" y="2609798"/>
                  <a:ext cx="875998" cy="370529"/>
                  <a:chOff x="2495855" y="6051396"/>
                  <a:chExt cx="875998" cy="370529"/>
                </a:xfrm>
              </p:grpSpPr>
              <p:sp>
                <p:nvSpPr>
                  <p:cNvPr id="169" name="角丸四角形 218">
                    <a:extLst>
                      <a:ext uri="{FF2B5EF4-FFF2-40B4-BE49-F238E27FC236}">
                        <a16:creationId xmlns:a16="http://schemas.microsoft.com/office/drawing/2014/main" id="{CE96F994-EF9E-4143-92C6-B8C44F4CBF33}"/>
                      </a:ext>
                    </a:extLst>
                  </p:cNvPr>
                  <p:cNvSpPr/>
                  <p:nvPr/>
                </p:nvSpPr>
                <p:spPr>
                  <a:xfrm>
                    <a:off x="2661110" y="6051396"/>
                    <a:ext cx="710743" cy="35622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0" name="角丸四角形 226">
                    <a:extLst>
                      <a:ext uri="{FF2B5EF4-FFF2-40B4-BE49-F238E27FC236}">
                        <a16:creationId xmlns:a16="http://schemas.microsoft.com/office/drawing/2014/main" id="{3D5887C9-E47D-4CE1-B6E7-8C720EC73EE6}"/>
                      </a:ext>
                    </a:extLst>
                  </p:cNvPr>
                  <p:cNvSpPr/>
                  <p:nvPr/>
                </p:nvSpPr>
                <p:spPr>
                  <a:xfrm rot="726728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65" name="角丸四角形 233">
                  <a:extLst>
                    <a:ext uri="{FF2B5EF4-FFF2-40B4-BE49-F238E27FC236}">
                      <a16:creationId xmlns:a16="http://schemas.microsoft.com/office/drawing/2014/main" id="{4FD0201A-4A12-4BC8-94CC-81D1747B97C2}"/>
                    </a:ext>
                  </a:extLst>
                </p:cNvPr>
                <p:cNvSpPr/>
                <p:nvPr/>
              </p:nvSpPr>
              <p:spPr>
                <a:xfrm rot="5400000">
                  <a:off x="8299297" y="262151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6" name="角丸四角形 234">
                  <a:extLst>
                    <a:ext uri="{FF2B5EF4-FFF2-40B4-BE49-F238E27FC236}">
                      <a16:creationId xmlns:a16="http://schemas.microsoft.com/office/drawing/2014/main" id="{07881E3C-9397-4EEC-A50E-B172D4788B54}"/>
                    </a:ext>
                  </a:extLst>
                </p:cNvPr>
                <p:cNvSpPr/>
                <p:nvPr/>
              </p:nvSpPr>
              <p:spPr>
                <a:xfrm rot="5400000">
                  <a:off x="8502907" y="2621512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7" name="角丸四角形 235">
                  <a:extLst>
                    <a:ext uri="{FF2B5EF4-FFF2-40B4-BE49-F238E27FC236}">
                      <a16:creationId xmlns:a16="http://schemas.microsoft.com/office/drawing/2014/main" id="{20D256FB-A5E0-4E62-927D-0B5B8409B20F}"/>
                    </a:ext>
                  </a:extLst>
                </p:cNvPr>
                <p:cNvSpPr/>
                <p:nvPr/>
              </p:nvSpPr>
              <p:spPr>
                <a:xfrm rot="5400000">
                  <a:off x="8715503" y="2632411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8" name="角丸四角形 236">
                  <a:extLst>
                    <a:ext uri="{FF2B5EF4-FFF2-40B4-BE49-F238E27FC236}">
                      <a16:creationId xmlns:a16="http://schemas.microsoft.com/office/drawing/2014/main" id="{3CA9E56D-FB3A-4C5D-9A3D-B643D495DE78}"/>
                    </a:ext>
                  </a:extLst>
                </p:cNvPr>
                <p:cNvSpPr/>
                <p:nvPr/>
              </p:nvSpPr>
              <p:spPr>
                <a:xfrm rot="5400000">
                  <a:off x="8033183" y="2634846"/>
                  <a:ext cx="640915" cy="2152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8A640C33-DB71-44C0-8DA1-BBE5D62DF6A6}"/>
              </a:ext>
            </a:extLst>
          </p:cNvPr>
          <p:cNvGrpSpPr/>
          <p:nvPr/>
        </p:nvGrpSpPr>
        <p:grpSpPr>
          <a:xfrm>
            <a:off x="8136438" y="2932496"/>
            <a:ext cx="1060692" cy="1443892"/>
            <a:chOff x="6401614" y="3285602"/>
            <a:chExt cx="1060692" cy="1443892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EDD2D405-2CCE-422C-B1A4-422764F2A1E6}"/>
                </a:ext>
              </a:extLst>
            </p:cNvPr>
            <p:cNvGrpSpPr/>
            <p:nvPr/>
          </p:nvGrpSpPr>
          <p:grpSpPr>
            <a:xfrm>
              <a:off x="6567860" y="3285602"/>
              <a:ext cx="719603" cy="1293206"/>
              <a:chOff x="6567860" y="3285602"/>
              <a:chExt cx="719603" cy="1293206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A6DC1B3D-18B4-403D-B6F6-BDFAE3AA166D}"/>
                  </a:ext>
                </a:extLst>
              </p:cNvPr>
              <p:cNvGrpSpPr/>
              <p:nvPr/>
            </p:nvGrpSpPr>
            <p:grpSpPr>
              <a:xfrm>
                <a:off x="6567860" y="3285602"/>
                <a:ext cx="719603" cy="831968"/>
                <a:chOff x="4108550" y="4732300"/>
                <a:chExt cx="719603" cy="831968"/>
              </a:xfrm>
            </p:grpSpPr>
            <p:sp>
              <p:nvSpPr>
                <p:cNvPr id="239" name="角丸四角形 1206">
                  <a:extLst>
                    <a:ext uri="{FF2B5EF4-FFF2-40B4-BE49-F238E27FC236}">
                      <a16:creationId xmlns:a16="http://schemas.microsoft.com/office/drawing/2014/main" id="{8CC3F69D-C824-4F4C-B15E-755605765959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0" name="片側の 2 つの角を丸めた四角形 2827">
                  <a:extLst>
                    <a:ext uri="{FF2B5EF4-FFF2-40B4-BE49-F238E27FC236}">
                      <a16:creationId xmlns:a16="http://schemas.microsoft.com/office/drawing/2014/main" id="{474B5A98-5632-49F4-8DCB-92D6A9504890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801D05D1-11C5-465D-9BEB-AF3783BD69CD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250" name="円/楕円 745">
                    <a:extLst>
                      <a:ext uri="{FF2B5EF4-FFF2-40B4-BE49-F238E27FC236}">
                        <a16:creationId xmlns:a16="http://schemas.microsoft.com/office/drawing/2014/main" id="{669D4E0F-C8BF-41AC-B3C6-A3239AB3C28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1" name="円/楕円 746">
                    <a:extLst>
                      <a:ext uri="{FF2B5EF4-FFF2-40B4-BE49-F238E27FC236}">
                        <a16:creationId xmlns:a16="http://schemas.microsoft.com/office/drawing/2014/main" id="{F56CBACE-0566-4EC2-98A9-C726CD7966E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42" name="角丸四角形 2829">
                  <a:extLst>
                    <a:ext uri="{FF2B5EF4-FFF2-40B4-BE49-F238E27FC236}">
                      <a16:creationId xmlns:a16="http://schemas.microsoft.com/office/drawing/2014/main" id="{CEAF560C-7EBF-49BC-9132-DE0B4F5DDF57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1719867D-8900-4F69-BF7C-B53946CECB1C}"/>
                    </a:ext>
                  </a:extLst>
                </p:cNvPr>
                <p:cNvGrpSpPr/>
                <p:nvPr/>
              </p:nvGrpSpPr>
              <p:grpSpPr>
                <a:xfrm>
                  <a:off x="4227264" y="4930230"/>
                  <a:ext cx="482174" cy="161459"/>
                  <a:chOff x="4232627" y="4930230"/>
                  <a:chExt cx="482174" cy="161459"/>
                </a:xfrm>
              </p:grpSpPr>
              <p:sp>
                <p:nvSpPr>
                  <p:cNvPr id="246" name="フローチャート: 端子 650">
                    <a:extLst>
                      <a:ext uri="{FF2B5EF4-FFF2-40B4-BE49-F238E27FC236}">
                        <a16:creationId xmlns:a16="http://schemas.microsoft.com/office/drawing/2014/main" id="{58ABB676-63F2-465C-B523-1445629F291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32627" y="493023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7" name="フローチャート: 端子 651">
                    <a:extLst>
                      <a:ext uri="{FF2B5EF4-FFF2-40B4-BE49-F238E27FC236}">
                        <a16:creationId xmlns:a16="http://schemas.microsoft.com/office/drawing/2014/main" id="{B8EFFA1F-9CAB-452A-A1AB-2301E2E4A3E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527570" y="4930230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8" name="円/楕円 757">
                    <a:extLst>
                      <a:ext uri="{FF2B5EF4-FFF2-40B4-BE49-F238E27FC236}">
                        <a16:creationId xmlns:a16="http://schemas.microsoft.com/office/drawing/2014/main" id="{E721F8DA-F434-43BF-85A9-433DCD03E38D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9" name="円/楕円 758">
                    <a:extLst>
                      <a:ext uri="{FF2B5EF4-FFF2-40B4-BE49-F238E27FC236}">
                        <a16:creationId xmlns:a16="http://schemas.microsoft.com/office/drawing/2014/main" id="{DC9F41E8-AD3A-44A1-B48B-44DA7DC940D3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44" name="フリーフォーム 2831">
                  <a:extLst>
                    <a:ext uri="{FF2B5EF4-FFF2-40B4-BE49-F238E27FC236}">
                      <a16:creationId xmlns:a16="http://schemas.microsoft.com/office/drawing/2014/main" id="{4AB212B6-2C5E-4B33-8413-C477B1B8DEB5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5" name="円/楕円 4">
                  <a:extLst>
                    <a:ext uri="{FF2B5EF4-FFF2-40B4-BE49-F238E27FC236}">
                      <a16:creationId xmlns:a16="http://schemas.microsoft.com/office/drawing/2014/main" id="{7012EB04-1A83-4CD0-AF10-E952C05C7E8E}"/>
                    </a:ext>
                  </a:extLst>
                </p:cNvPr>
                <p:cNvSpPr/>
                <p:nvPr/>
              </p:nvSpPr>
              <p:spPr>
                <a:xfrm flipV="1"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7B6A98F5-BEA6-415F-8A7F-0161505C2593}"/>
                  </a:ext>
                </a:extLst>
              </p:cNvPr>
              <p:cNvGrpSpPr/>
              <p:nvPr/>
            </p:nvGrpSpPr>
            <p:grpSpPr>
              <a:xfrm>
                <a:off x="6625228" y="4042053"/>
                <a:ext cx="604867" cy="536755"/>
                <a:chOff x="1898480" y="5488751"/>
                <a:chExt cx="604867" cy="536755"/>
              </a:xfrm>
            </p:grpSpPr>
            <p:sp>
              <p:nvSpPr>
                <p:cNvPr id="232" name="片側の 2 つの角を丸めた四角形 2877">
                  <a:extLst>
                    <a:ext uri="{FF2B5EF4-FFF2-40B4-BE49-F238E27FC236}">
                      <a16:creationId xmlns:a16="http://schemas.microsoft.com/office/drawing/2014/main" id="{0A02CB1B-8E91-492A-A424-3510862C9A1D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4DF44142-07D9-4D9E-834F-6D7DC6856057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37" name="台形 236">
                    <a:extLst>
                      <a:ext uri="{FF2B5EF4-FFF2-40B4-BE49-F238E27FC236}">
                        <a16:creationId xmlns:a16="http://schemas.microsoft.com/office/drawing/2014/main" id="{3F3FD43B-7BEB-4367-B1E7-3AC5760BB6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8" name="台形 237">
                    <a:extLst>
                      <a:ext uri="{FF2B5EF4-FFF2-40B4-BE49-F238E27FC236}">
                        <a16:creationId xmlns:a16="http://schemas.microsoft.com/office/drawing/2014/main" id="{2C7C7A40-F734-4E43-9579-1C90B1F0561B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77383665-E81E-4C26-8E30-08AC31844FD2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35" name="直角三角形 234">
                    <a:extLst>
                      <a:ext uri="{FF2B5EF4-FFF2-40B4-BE49-F238E27FC236}">
                        <a16:creationId xmlns:a16="http://schemas.microsoft.com/office/drawing/2014/main" id="{C663FE46-F281-4DC0-85B8-C8F5D9258D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6" name="直角三角形 235">
                    <a:extLst>
                      <a:ext uri="{FF2B5EF4-FFF2-40B4-BE49-F238E27FC236}">
                        <a16:creationId xmlns:a16="http://schemas.microsoft.com/office/drawing/2014/main" id="{06E99EC2-DE2F-48A9-91C3-3BF2B7C02B14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102363F3-6817-4B6B-BFBC-B72974800A2B}"/>
                </a:ext>
              </a:extLst>
            </p:cNvPr>
            <p:cNvGrpSpPr/>
            <p:nvPr/>
          </p:nvGrpSpPr>
          <p:grpSpPr>
            <a:xfrm>
              <a:off x="7078297" y="3548918"/>
              <a:ext cx="384009" cy="1016013"/>
              <a:chOff x="-1237212" y="4644497"/>
              <a:chExt cx="384009" cy="1016013"/>
            </a:xfrm>
          </p:grpSpPr>
          <p:sp>
            <p:nvSpPr>
              <p:cNvPr id="219" name="角丸四角形 177">
                <a:extLst>
                  <a:ext uri="{FF2B5EF4-FFF2-40B4-BE49-F238E27FC236}">
                    <a16:creationId xmlns:a16="http://schemas.microsoft.com/office/drawing/2014/main" id="{FC7BDD3F-5578-4F0C-A83E-2ABE529687B0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48C757BA-CCE2-457A-9E28-3D48D0987A39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86917AAF-676D-48C5-B737-0F3879AEA4B3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26" name="四角形: 角を丸くする 225">
                    <a:extLst>
                      <a:ext uri="{FF2B5EF4-FFF2-40B4-BE49-F238E27FC236}">
                        <a16:creationId xmlns:a16="http://schemas.microsoft.com/office/drawing/2014/main" id="{1DEAD424-723D-4602-BCE7-E24776BE5901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7" name="四角形: 角を丸くする 226">
                    <a:extLst>
                      <a:ext uri="{FF2B5EF4-FFF2-40B4-BE49-F238E27FC236}">
                        <a16:creationId xmlns:a16="http://schemas.microsoft.com/office/drawing/2014/main" id="{EDF13212-C88B-4DE0-AE0C-527AE6336B1B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22DB46A7-E650-470D-95A1-03AF7F228C7D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7AABAD1D-5C3F-4CCE-8D8C-C92EFAC03D1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C45994-DB89-4367-813B-E777D4B91D0A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3FF80FF6-D479-480A-9EA7-2D1437BBC9A0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22" name="台形 221">
                  <a:extLst>
                    <a:ext uri="{FF2B5EF4-FFF2-40B4-BE49-F238E27FC236}">
                      <a16:creationId xmlns:a16="http://schemas.microsoft.com/office/drawing/2014/main" id="{4B4162B7-5669-4C2B-BCC1-338D8C4BAC4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3" name="片側の 2 つの角を丸めた四角形 186">
                  <a:extLst>
                    <a:ext uri="{FF2B5EF4-FFF2-40B4-BE49-F238E27FC236}">
                      <a16:creationId xmlns:a16="http://schemas.microsoft.com/office/drawing/2014/main" id="{BF889C89-16FD-469F-90E9-BCDA0011BB4E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C3D27B2C-9F0D-4B4B-8B0A-33693843FD25}"/>
                </a:ext>
              </a:extLst>
            </p:cNvPr>
            <p:cNvGrpSpPr/>
            <p:nvPr/>
          </p:nvGrpSpPr>
          <p:grpSpPr>
            <a:xfrm>
              <a:off x="6401614" y="4122949"/>
              <a:ext cx="478153" cy="606545"/>
              <a:chOff x="-2913248" y="1653463"/>
              <a:chExt cx="901395" cy="1143433"/>
            </a:xfrm>
          </p:grpSpPr>
          <p:sp>
            <p:nvSpPr>
              <p:cNvPr id="208" name="角丸四角形 177">
                <a:extLst>
                  <a:ext uri="{FF2B5EF4-FFF2-40B4-BE49-F238E27FC236}">
                    <a16:creationId xmlns:a16="http://schemas.microsoft.com/office/drawing/2014/main" id="{AC38F4FB-A08C-44EB-A7B6-CDD91C34CF7E}"/>
                  </a:ext>
                </a:extLst>
              </p:cNvPr>
              <p:cNvSpPr/>
              <p:nvPr/>
            </p:nvSpPr>
            <p:spPr>
              <a:xfrm rot="17454214" flipV="1">
                <a:off x="-2898566" y="1909464"/>
                <a:ext cx="847469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537ACDDD-4AD0-42C8-A362-E53942CE6FDC}"/>
                  </a:ext>
                </a:extLst>
              </p:cNvPr>
              <p:cNvGrpSpPr/>
              <p:nvPr/>
            </p:nvGrpSpPr>
            <p:grpSpPr>
              <a:xfrm>
                <a:off x="-2913248" y="2128112"/>
                <a:ext cx="901395" cy="668784"/>
                <a:chOff x="-2913248" y="2128112"/>
                <a:chExt cx="901395" cy="668784"/>
              </a:xfrm>
            </p:grpSpPr>
            <p:sp>
              <p:nvSpPr>
                <p:cNvPr id="210" name="角丸四角形 278">
                  <a:extLst>
                    <a:ext uri="{FF2B5EF4-FFF2-40B4-BE49-F238E27FC236}">
                      <a16:creationId xmlns:a16="http://schemas.microsoft.com/office/drawing/2014/main" id="{F2684345-C599-4262-9D4D-3D1659E13801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8B8B0929-FA51-4D7C-A9B0-C7C8038DA127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823E425D-6B63-4F30-B10D-CD511898AC78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217" name="角丸四角形 218">
                      <a:extLst>
                        <a:ext uri="{FF2B5EF4-FFF2-40B4-BE49-F238E27FC236}">
                          <a16:creationId xmlns:a16="http://schemas.microsoft.com/office/drawing/2014/main" id="{EC72B259-2F42-4F2B-8E75-52848FC06B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18" name="角丸四角形 226">
                      <a:extLst>
                        <a:ext uri="{FF2B5EF4-FFF2-40B4-BE49-F238E27FC236}">
                          <a16:creationId xmlns:a16="http://schemas.microsoft.com/office/drawing/2014/main" id="{C31D7234-BE51-45D6-ABFA-91AF8B719D60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3" name="角丸四角形 233">
                    <a:extLst>
                      <a:ext uri="{FF2B5EF4-FFF2-40B4-BE49-F238E27FC236}">
                        <a16:creationId xmlns:a16="http://schemas.microsoft.com/office/drawing/2014/main" id="{66B9179F-B744-4D96-ABD7-FA0825FB4E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4" name="角丸四角形 234">
                    <a:extLst>
                      <a:ext uri="{FF2B5EF4-FFF2-40B4-BE49-F238E27FC236}">
                        <a16:creationId xmlns:a16="http://schemas.microsoft.com/office/drawing/2014/main" id="{338B7DCC-B467-4233-9509-302E841898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5" name="角丸四角形 235">
                    <a:extLst>
                      <a:ext uri="{FF2B5EF4-FFF2-40B4-BE49-F238E27FC236}">
                        <a16:creationId xmlns:a16="http://schemas.microsoft.com/office/drawing/2014/main" id="{F73AF299-6C10-4C05-A299-99891F5A18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6" name="角丸四角形 236">
                    <a:extLst>
                      <a:ext uri="{FF2B5EF4-FFF2-40B4-BE49-F238E27FC236}">
                        <a16:creationId xmlns:a16="http://schemas.microsoft.com/office/drawing/2014/main" id="{D3DA5574-95DE-47AD-8887-9709E1B8040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66AD1BF0-ED77-4AD3-B9A9-377F8B13DF67}"/>
              </a:ext>
            </a:extLst>
          </p:cNvPr>
          <p:cNvGrpSpPr/>
          <p:nvPr/>
        </p:nvGrpSpPr>
        <p:grpSpPr>
          <a:xfrm>
            <a:off x="657393" y="4748365"/>
            <a:ext cx="1121960" cy="1451192"/>
            <a:chOff x="1968608" y="4748365"/>
            <a:chExt cx="1121960" cy="1451192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945A8EEE-C607-4385-8F32-241B7F2BD9F9}"/>
                </a:ext>
              </a:extLst>
            </p:cNvPr>
            <p:cNvGrpSpPr/>
            <p:nvPr/>
          </p:nvGrpSpPr>
          <p:grpSpPr>
            <a:xfrm>
              <a:off x="2144396" y="4748365"/>
              <a:ext cx="822595" cy="1451192"/>
              <a:chOff x="-461206" y="4364852"/>
              <a:chExt cx="822595" cy="1451192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A65156C8-ACC0-4F32-B58D-564FFBF2FABC}"/>
                  </a:ext>
                </a:extLst>
              </p:cNvPr>
              <p:cNvGrpSpPr/>
              <p:nvPr/>
            </p:nvGrpSpPr>
            <p:grpSpPr>
              <a:xfrm>
                <a:off x="-461206" y="4364852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80358670-9ACD-4499-A242-0B355EE13A14}"/>
                    </a:ext>
                  </a:extLst>
                </p:cNvPr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283" name="片側の 2 つの角を丸めた四角形 1372">
                    <a:extLst>
                      <a:ext uri="{FF2B5EF4-FFF2-40B4-BE49-F238E27FC236}">
                        <a16:creationId xmlns:a16="http://schemas.microsoft.com/office/drawing/2014/main" id="{811404E9-5EB5-43A1-821A-E8F7EAB5243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4" name="フリーフォーム 1373">
                    <a:extLst>
                      <a:ext uri="{FF2B5EF4-FFF2-40B4-BE49-F238E27FC236}">
                        <a16:creationId xmlns:a16="http://schemas.microsoft.com/office/drawing/2014/main" id="{F648AC40-2716-477E-B025-741FC566BEC2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08B29AE9-7FFA-46DC-B57F-0BB2672C1BA4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293" name="円/楕円 838">
                      <a:extLst>
                        <a:ext uri="{FF2B5EF4-FFF2-40B4-BE49-F238E27FC236}">
                          <a16:creationId xmlns:a16="http://schemas.microsoft.com/office/drawing/2014/main" id="{800309FB-AC17-4FAB-8B88-61CFA139A56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4" name="円/楕円 839">
                      <a:extLst>
                        <a:ext uri="{FF2B5EF4-FFF2-40B4-BE49-F238E27FC236}">
                          <a16:creationId xmlns:a16="http://schemas.microsoft.com/office/drawing/2014/main" id="{4CB356E1-DC94-41BE-A6E7-30CD40B09B5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6" name="円/楕円 840">
                    <a:extLst>
                      <a:ext uri="{FF2B5EF4-FFF2-40B4-BE49-F238E27FC236}">
                        <a16:creationId xmlns:a16="http://schemas.microsoft.com/office/drawing/2014/main" id="{16E1FBEA-922A-4A28-A1BD-C2CEDB326D90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7" name="フリーフォーム 1376">
                    <a:extLst>
                      <a:ext uri="{FF2B5EF4-FFF2-40B4-BE49-F238E27FC236}">
                        <a16:creationId xmlns:a16="http://schemas.microsoft.com/office/drawing/2014/main" id="{D6319419-87A6-4D80-A7E1-6A56CB8CA753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8" name="フリーフォーム 1377">
                    <a:extLst>
                      <a:ext uri="{FF2B5EF4-FFF2-40B4-BE49-F238E27FC236}">
                        <a16:creationId xmlns:a16="http://schemas.microsoft.com/office/drawing/2014/main" id="{9475F933-9676-4893-BA96-529DA8B7E363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06A1505D-6440-4550-89A8-4777A4CF4955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74716"/>
                    <a:chOff x="-298046" y="4932818"/>
                    <a:chExt cx="513820" cy="74716"/>
                  </a:xfrm>
                </p:grpSpPr>
                <p:sp>
                  <p:nvSpPr>
                    <p:cNvPr id="291" name="フリーフォーム 1380">
                      <a:extLst>
                        <a:ext uri="{FF2B5EF4-FFF2-40B4-BE49-F238E27FC236}">
                          <a16:creationId xmlns:a16="http://schemas.microsoft.com/office/drawing/2014/main" id="{66D0646E-1598-45C8-A041-2B791E6969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2" name="フリーフォーム 1381">
                      <a:extLst>
                        <a:ext uri="{FF2B5EF4-FFF2-40B4-BE49-F238E27FC236}">
                          <a16:creationId xmlns:a16="http://schemas.microsoft.com/office/drawing/2014/main" id="{3AA1EDC5-CD6A-4ADE-9C84-45DE398152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0" name="円/楕円 4">
                    <a:extLst>
                      <a:ext uri="{FF2B5EF4-FFF2-40B4-BE49-F238E27FC236}">
                        <a16:creationId xmlns:a16="http://schemas.microsoft.com/office/drawing/2014/main" id="{84219995-FC8A-49A8-A0F3-11DAE86DAE5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FB35C19D-CE81-483C-9FE2-9051701BC168}"/>
                    </a:ext>
                  </a:extLst>
                </p:cNvPr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276" name="片側の 2 つの角を丸めた四角形 1365">
                    <a:extLst>
                      <a:ext uri="{FF2B5EF4-FFF2-40B4-BE49-F238E27FC236}">
                        <a16:creationId xmlns:a16="http://schemas.microsoft.com/office/drawing/2014/main" id="{F5512194-766F-47F6-B726-CC3991D1A6D8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AE03E680-DD12-457E-966C-B29AC5662420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81" name="台形 280">
                      <a:extLst>
                        <a:ext uri="{FF2B5EF4-FFF2-40B4-BE49-F238E27FC236}">
                          <a16:creationId xmlns:a16="http://schemas.microsoft.com/office/drawing/2014/main" id="{549E7251-5EAF-4BB4-A4CC-A83B79EE798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2" name="台形 281">
                      <a:extLst>
                        <a:ext uri="{FF2B5EF4-FFF2-40B4-BE49-F238E27FC236}">
                          <a16:creationId xmlns:a16="http://schemas.microsoft.com/office/drawing/2014/main" id="{2EA43D61-9881-407E-BD61-C1D4A473F6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78" name="グループ化 277">
                    <a:extLst>
                      <a:ext uri="{FF2B5EF4-FFF2-40B4-BE49-F238E27FC236}">
                        <a16:creationId xmlns:a16="http://schemas.microsoft.com/office/drawing/2014/main" id="{B021AA76-F939-41BD-B84C-86B896069777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79" name="直角三角形 278">
                      <a:extLst>
                        <a:ext uri="{FF2B5EF4-FFF2-40B4-BE49-F238E27FC236}">
                          <a16:creationId xmlns:a16="http://schemas.microsoft.com/office/drawing/2014/main" id="{AC463822-460C-49BE-AF7B-985EC8D4F4E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0" name="直角三角形 279">
                      <a:extLst>
                        <a:ext uri="{FF2B5EF4-FFF2-40B4-BE49-F238E27FC236}">
                          <a16:creationId xmlns:a16="http://schemas.microsoft.com/office/drawing/2014/main" id="{111543BB-3147-43A4-8CF1-10B54FC3F6D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8D020767-9C96-4490-88B1-EBE6E46759DB}"/>
                  </a:ext>
                </a:extLst>
              </p:cNvPr>
              <p:cNvGrpSpPr/>
              <p:nvPr/>
            </p:nvGrpSpPr>
            <p:grpSpPr>
              <a:xfrm>
                <a:off x="-261125" y="4842634"/>
                <a:ext cx="412692" cy="84118"/>
                <a:chOff x="-261125" y="4842634"/>
                <a:chExt cx="412692" cy="84118"/>
              </a:xfrm>
            </p:grpSpPr>
            <p:sp>
              <p:nvSpPr>
                <p:cNvPr id="272" name="山形 1361">
                  <a:extLst>
                    <a:ext uri="{FF2B5EF4-FFF2-40B4-BE49-F238E27FC236}">
                      <a16:creationId xmlns:a16="http://schemas.microsoft.com/office/drawing/2014/main" id="{D03FE100-ABEA-4354-B252-651C5330CD47}"/>
                    </a:ext>
                  </a:extLst>
                </p:cNvPr>
                <p:cNvSpPr/>
                <p:nvPr/>
              </p:nvSpPr>
              <p:spPr>
                <a:xfrm rot="508905">
                  <a:off x="-261125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3" name="山形 1362">
                  <a:extLst>
                    <a:ext uri="{FF2B5EF4-FFF2-40B4-BE49-F238E27FC236}">
                      <a16:creationId xmlns:a16="http://schemas.microsoft.com/office/drawing/2014/main" id="{84100CDE-8FAA-495D-A574-2E86276CED63}"/>
                    </a:ext>
                  </a:extLst>
                </p:cNvPr>
                <p:cNvSpPr/>
                <p:nvPr/>
              </p:nvSpPr>
              <p:spPr>
                <a:xfrm rot="21091095" flipH="1">
                  <a:off x="25597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0E7E6C54-CB9B-432A-9FF2-DA689D76CC41}"/>
                </a:ext>
              </a:extLst>
            </p:cNvPr>
            <p:cNvGrpSpPr/>
            <p:nvPr/>
          </p:nvGrpSpPr>
          <p:grpSpPr>
            <a:xfrm>
              <a:off x="2706559" y="5168109"/>
              <a:ext cx="384009" cy="1016013"/>
              <a:chOff x="-1237212" y="4644497"/>
              <a:chExt cx="384009" cy="1016013"/>
            </a:xfrm>
          </p:grpSpPr>
          <p:sp>
            <p:nvSpPr>
              <p:cNvPr id="259" name="角丸四角形 177">
                <a:extLst>
                  <a:ext uri="{FF2B5EF4-FFF2-40B4-BE49-F238E27FC236}">
                    <a16:creationId xmlns:a16="http://schemas.microsoft.com/office/drawing/2014/main" id="{8FCBF099-3867-4930-B5F8-A767FA7D813D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38F1B7CB-12D9-4273-A0C6-2F0EA86CB143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4D4FA161-D235-401D-85B5-46C3AC73AEF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66" name="四角形: 角を丸くする 265">
                    <a:extLst>
                      <a:ext uri="{FF2B5EF4-FFF2-40B4-BE49-F238E27FC236}">
                        <a16:creationId xmlns:a16="http://schemas.microsoft.com/office/drawing/2014/main" id="{9F38ED7B-6E22-4ED7-B70D-D54076D2E6C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7" name="四角形: 角を丸くする 266">
                    <a:extLst>
                      <a:ext uri="{FF2B5EF4-FFF2-40B4-BE49-F238E27FC236}">
                        <a16:creationId xmlns:a16="http://schemas.microsoft.com/office/drawing/2014/main" id="{AFF87A8D-1925-4D18-AE0C-1B7F51B1CC5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FE367CC4-28D5-4AE5-A131-E3647C090E96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3C9828B8-B85C-4A96-96F3-0B5C8C856BA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7FB82F03-BF13-4F29-B635-9118F4A54B9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9D19CD0C-9DFE-4848-ABE7-396C1B890F84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62" name="台形 261">
                  <a:extLst>
                    <a:ext uri="{FF2B5EF4-FFF2-40B4-BE49-F238E27FC236}">
                      <a16:creationId xmlns:a16="http://schemas.microsoft.com/office/drawing/2014/main" id="{61630AD6-5CEF-4DCE-944C-8F877B3D133C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3" name="片側の 2 つの角を丸めた四角形 186">
                  <a:extLst>
                    <a:ext uri="{FF2B5EF4-FFF2-40B4-BE49-F238E27FC236}">
                      <a16:creationId xmlns:a16="http://schemas.microsoft.com/office/drawing/2014/main" id="{C485E209-361D-49D1-B890-D4663E937E5F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846D56C3-A581-4B84-BF88-7A3457C2D7E3}"/>
                </a:ext>
              </a:extLst>
            </p:cNvPr>
            <p:cNvGrpSpPr/>
            <p:nvPr/>
          </p:nvGrpSpPr>
          <p:grpSpPr>
            <a:xfrm>
              <a:off x="1968608" y="4904852"/>
              <a:ext cx="518646" cy="884591"/>
              <a:chOff x="928392" y="3805586"/>
              <a:chExt cx="977731" cy="1667594"/>
            </a:xfrm>
          </p:grpSpPr>
          <p:sp>
            <p:nvSpPr>
              <p:cNvPr id="256" name="フリーフォーム 132">
                <a:extLst>
                  <a:ext uri="{FF2B5EF4-FFF2-40B4-BE49-F238E27FC236}">
                    <a16:creationId xmlns:a16="http://schemas.microsoft.com/office/drawing/2014/main" id="{F8139C02-B63B-479B-AEA2-EEDD1F97422E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7" name="台形 256">
                <a:extLst>
                  <a:ext uri="{FF2B5EF4-FFF2-40B4-BE49-F238E27FC236}">
                    <a16:creationId xmlns:a16="http://schemas.microsoft.com/office/drawing/2014/main" id="{FAF0CA22-2CD8-4ADC-AB76-602866B6C724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8" name="フリーフォーム 135">
                <a:extLst>
                  <a:ext uri="{FF2B5EF4-FFF2-40B4-BE49-F238E27FC236}">
                    <a16:creationId xmlns:a16="http://schemas.microsoft.com/office/drawing/2014/main" id="{63DC4D9F-26AA-4B31-87C7-6498F8D99DE2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lnTo>
                      <a:pt x="208791" y="332445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73F926F0-04B3-4FD1-9565-1755DAA566CD}"/>
              </a:ext>
            </a:extLst>
          </p:cNvPr>
          <p:cNvGrpSpPr/>
          <p:nvPr/>
        </p:nvGrpSpPr>
        <p:grpSpPr>
          <a:xfrm>
            <a:off x="2534756" y="4823259"/>
            <a:ext cx="1118148" cy="1376298"/>
            <a:chOff x="3086846" y="4823259"/>
            <a:chExt cx="1118148" cy="1376298"/>
          </a:xfrm>
        </p:grpSpPr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CDED83A9-D472-456B-A8EF-B09603E39EE1}"/>
                </a:ext>
              </a:extLst>
            </p:cNvPr>
            <p:cNvGrpSpPr/>
            <p:nvPr/>
          </p:nvGrpSpPr>
          <p:grpSpPr>
            <a:xfrm>
              <a:off x="3307619" y="4823259"/>
              <a:ext cx="719603" cy="1376298"/>
              <a:chOff x="702017" y="4439746"/>
              <a:chExt cx="719603" cy="1376298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F551F04B-DA6C-4445-9757-28754763865A}"/>
                  </a:ext>
                </a:extLst>
              </p:cNvPr>
              <p:cNvGrpSpPr/>
              <p:nvPr/>
            </p:nvGrpSpPr>
            <p:grpSpPr>
              <a:xfrm>
                <a:off x="702017" y="4439746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5757A9CB-9881-4C53-BDF2-296E2F73A971}"/>
                    </a:ext>
                  </a:extLst>
                </p:cNvPr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326" name="片側の 2 つの角を丸めた四角形 1398">
                    <a:extLst>
                      <a:ext uri="{FF2B5EF4-FFF2-40B4-BE49-F238E27FC236}">
                        <a16:creationId xmlns:a16="http://schemas.microsoft.com/office/drawing/2014/main" id="{7B6DEF47-D6EB-4CA4-A2B0-BE992806341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27" name="グループ化 326">
                    <a:extLst>
                      <a:ext uri="{FF2B5EF4-FFF2-40B4-BE49-F238E27FC236}">
                        <a16:creationId xmlns:a16="http://schemas.microsoft.com/office/drawing/2014/main" id="{33042270-68EB-41DD-BD6F-9B8AF3527E42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338" name="円/楕円 834">
                      <a:extLst>
                        <a:ext uri="{FF2B5EF4-FFF2-40B4-BE49-F238E27FC236}">
                          <a16:creationId xmlns:a16="http://schemas.microsoft.com/office/drawing/2014/main" id="{77C2CC22-7E1F-4551-8F82-98CEAD5A6F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9" name="円/楕円 835">
                      <a:extLst>
                        <a:ext uri="{FF2B5EF4-FFF2-40B4-BE49-F238E27FC236}">
                          <a16:creationId xmlns:a16="http://schemas.microsoft.com/office/drawing/2014/main" id="{24D6720E-80E5-483D-A8AB-6DD487751F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40" name="円/楕円 836">
                      <a:extLst>
                        <a:ext uri="{FF2B5EF4-FFF2-40B4-BE49-F238E27FC236}">
                          <a16:creationId xmlns:a16="http://schemas.microsoft.com/office/drawing/2014/main" id="{F928E8A9-B869-404B-850A-61C4850E6B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円/楕円 837">
                      <a:extLst>
                        <a:ext uri="{FF2B5EF4-FFF2-40B4-BE49-F238E27FC236}">
                          <a16:creationId xmlns:a16="http://schemas.microsoft.com/office/drawing/2014/main" id="{4712D0EE-5487-432E-B911-9EABEF1230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8" name="グループ化 327">
                    <a:extLst>
                      <a:ext uri="{FF2B5EF4-FFF2-40B4-BE49-F238E27FC236}">
                        <a16:creationId xmlns:a16="http://schemas.microsoft.com/office/drawing/2014/main" id="{09573D61-5EFD-42E5-A490-137F3CC0E830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336" name="円/楕円 838">
                      <a:extLst>
                        <a:ext uri="{FF2B5EF4-FFF2-40B4-BE49-F238E27FC236}">
                          <a16:creationId xmlns:a16="http://schemas.microsoft.com/office/drawing/2014/main" id="{8E1ECDD1-2D88-4C56-A9D2-F4253734932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7" name="円/楕円 839">
                      <a:extLst>
                        <a:ext uri="{FF2B5EF4-FFF2-40B4-BE49-F238E27FC236}">
                          <a16:creationId xmlns:a16="http://schemas.microsoft.com/office/drawing/2014/main" id="{71BFF316-CF12-462F-9B09-48E6DD122F4C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9" name="円/楕円 840">
                    <a:extLst>
                      <a:ext uri="{FF2B5EF4-FFF2-40B4-BE49-F238E27FC236}">
                        <a16:creationId xmlns:a16="http://schemas.microsoft.com/office/drawing/2014/main" id="{391DE4FB-48C9-4F94-9D43-D6DACD017230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A31455E7-392D-47CB-AEA4-30F633307EBD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64617"/>
                    <a:ext cx="467970" cy="45719"/>
                    <a:chOff x="829336" y="4864617"/>
                    <a:chExt cx="467970" cy="45719"/>
                  </a:xfrm>
                </p:grpSpPr>
                <p:sp>
                  <p:nvSpPr>
                    <p:cNvPr id="334" name="フローチャート: 端子 685">
                      <a:extLst>
                        <a:ext uri="{FF2B5EF4-FFF2-40B4-BE49-F238E27FC236}">
                          <a16:creationId xmlns:a16="http://schemas.microsoft.com/office/drawing/2014/main" id="{D6407E67-E3C3-4947-8934-36E35A4386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64617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5" name="フローチャート: 端子 686">
                      <a:extLst>
                        <a:ext uri="{FF2B5EF4-FFF2-40B4-BE49-F238E27FC236}">
                          <a16:creationId xmlns:a16="http://schemas.microsoft.com/office/drawing/2014/main" id="{6D6788E0-26F7-4F97-AF65-8A339C69ED6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64617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1" name="台形 330">
                    <a:extLst>
                      <a:ext uri="{FF2B5EF4-FFF2-40B4-BE49-F238E27FC236}">
                        <a16:creationId xmlns:a16="http://schemas.microsoft.com/office/drawing/2014/main" id="{B67A3FE3-3DE4-4C82-9404-056CFB3CDCDF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2" name="フリーフォーム 1404">
                    <a:extLst>
                      <a:ext uri="{FF2B5EF4-FFF2-40B4-BE49-F238E27FC236}">
                        <a16:creationId xmlns:a16="http://schemas.microsoft.com/office/drawing/2014/main" id="{FAC6A1E1-ED0E-4D27-BF3F-78D973AB57E1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3" name="円/楕円 4">
                    <a:extLst>
                      <a:ext uri="{FF2B5EF4-FFF2-40B4-BE49-F238E27FC236}">
                        <a16:creationId xmlns:a16="http://schemas.microsoft.com/office/drawing/2014/main" id="{32DEED1B-5D3F-4D4A-979D-A078BC042A7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E2216E41-3FA5-4A99-BED1-08253E77B11F}"/>
                    </a:ext>
                  </a:extLst>
                </p:cNvPr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319" name="片側の 2 つの角を丸めた四角形 1391">
                    <a:extLst>
                      <a:ext uri="{FF2B5EF4-FFF2-40B4-BE49-F238E27FC236}">
                        <a16:creationId xmlns:a16="http://schemas.microsoft.com/office/drawing/2014/main" id="{9BC3E9BD-2120-432D-9E08-654DB29A4BB9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1156E8E5-9602-44CF-92C2-88D812032631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24" name="台形 323">
                      <a:extLst>
                        <a:ext uri="{FF2B5EF4-FFF2-40B4-BE49-F238E27FC236}">
                          <a16:creationId xmlns:a16="http://schemas.microsoft.com/office/drawing/2014/main" id="{30E49351-5005-48EE-BB4D-462732D10AF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5" name="台形 324">
                      <a:extLst>
                        <a:ext uri="{FF2B5EF4-FFF2-40B4-BE49-F238E27FC236}">
                          <a16:creationId xmlns:a16="http://schemas.microsoft.com/office/drawing/2014/main" id="{B160ACD3-F513-4A74-92D5-F39EE95B76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1" name="グループ化 320">
                    <a:extLst>
                      <a:ext uri="{FF2B5EF4-FFF2-40B4-BE49-F238E27FC236}">
                        <a16:creationId xmlns:a16="http://schemas.microsoft.com/office/drawing/2014/main" id="{E2D2CA0F-5D9B-4131-BDEC-8EF7B05E5742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22" name="直角三角形 321">
                      <a:extLst>
                        <a:ext uri="{FF2B5EF4-FFF2-40B4-BE49-F238E27FC236}">
                          <a16:creationId xmlns:a16="http://schemas.microsoft.com/office/drawing/2014/main" id="{7CC9BE33-E771-4320-A460-9655A138D92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3" name="直角三角形 322">
                      <a:extLst>
                        <a:ext uri="{FF2B5EF4-FFF2-40B4-BE49-F238E27FC236}">
                          <a16:creationId xmlns:a16="http://schemas.microsoft.com/office/drawing/2014/main" id="{553255D8-F430-48AE-AD7C-2C73BD6189A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1B93235B-EFC6-42F9-8060-44BFA615440B}"/>
                  </a:ext>
                </a:extLst>
              </p:cNvPr>
              <p:cNvGrpSpPr/>
              <p:nvPr/>
            </p:nvGrpSpPr>
            <p:grpSpPr>
              <a:xfrm>
                <a:off x="882881" y="4782174"/>
                <a:ext cx="357872" cy="68659"/>
                <a:chOff x="798646" y="4783651"/>
                <a:chExt cx="446912" cy="84119"/>
              </a:xfrm>
            </p:grpSpPr>
            <p:sp>
              <p:nvSpPr>
                <p:cNvPr id="315" name="山形 1387">
                  <a:extLst>
                    <a:ext uri="{FF2B5EF4-FFF2-40B4-BE49-F238E27FC236}">
                      <a16:creationId xmlns:a16="http://schemas.microsoft.com/office/drawing/2014/main" id="{838A9268-F4B6-4010-B6D8-A48F55C5EF3F}"/>
                    </a:ext>
                  </a:extLst>
                </p:cNvPr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6" name="山形 1388">
                  <a:extLst>
                    <a:ext uri="{FF2B5EF4-FFF2-40B4-BE49-F238E27FC236}">
                      <a16:creationId xmlns:a16="http://schemas.microsoft.com/office/drawing/2014/main" id="{D682BE7D-5B3C-4D36-94CA-F1765ADA0530}"/>
                    </a:ext>
                  </a:extLst>
                </p:cNvPr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78EAE016-C563-420E-A794-E41E6A4CB931}"/>
                </a:ext>
              </a:extLst>
            </p:cNvPr>
            <p:cNvGrpSpPr/>
            <p:nvPr/>
          </p:nvGrpSpPr>
          <p:grpSpPr>
            <a:xfrm>
              <a:off x="3820985" y="5168109"/>
              <a:ext cx="384009" cy="1016013"/>
              <a:chOff x="-1237212" y="4644497"/>
              <a:chExt cx="384009" cy="1016013"/>
            </a:xfrm>
          </p:grpSpPr>
          <p:sp>
            <p:nvSpPr>
              <p:cNvPr id="302" name="角丸四角形 177">
                <a:extLst>
                  <a:ext uri="{FF2B5EF4-FFF2-40B4-BE49-F238E27FC236}">
                    <a16:creationId xmlns:a16="http://schemas.microsoft.com/office/drawing/2014/main" id="{713493B5-20BF-4E7E-91F7-DAF4FCC34DFA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856CEDCF-2E2F-4615-ACD7-93B5D6EF55FC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28D815A1-11FE-42FF-91BF-5BFE77A9A67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3826D689-762C-4544-8780-D27A9BCB822B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0" name="四角形: 角を丸くする 309">
                    <a:extLst>
                      <a:ext uri="{FF2B5EF4-FFF2-40B4-BE49-F238E27FC236}">
                        <a16:creationId xmlns:a16="http://schemas.microsoft.com/office/drawing/2014/main" id="{3D8FE838-8D81-4391-9DA1-905028E03B4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63514066-64DC-4014-AD9F-FBAF0E346DB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7E29A59B-9324-48C9-ABF3-8194E0E5C0C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30B5D5E2-73FD-46C8-994D-2D0B2282AC2C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2CFFCF31-CCF4-4F43-A1B9-B93242C8C3AC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05" name="台形 304">
                  <a:extLst>
                    <a:ext uri="{FF2B5EF4-FFF2-40B4-BE49-F238E27FC236}">
                      <a16:creationId xmlns:a16="http://schemas.microsoft.com/office/drawing/2014/main" id="{CE36D21D-92AF-429D-8DB8-4C6AC3AA728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6" name="片側の 2 つの角を丸めた四角形 186">
                  <a:extLst>
                    <a:ext uri="{FF2B5EF4-FFF2-40B4-BE49-F238E27FC236}">
                      <a16:creationId xmlns:a16="http://schemas.microsoft.com/office/drawing/2014/main" id="{82F1D52F-2263-4EBD-B0DE-BF012EC40EDF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9A682877-E62E-4DD9-BC33-89DF4F3441CE}"/>
                </a:ext>
              </a:extLst>
            </p:cNvPr>
            <p:cNvGrpSpPr/>
            <p:nvPr/>
          </p:nvGrpSpPr>
          <p:grpSpPr>
            <a:xfrm>
              <a:off x="3086846" y="4907329"/>
              <a:ext cx="518646" cy="884591"/>
              <a:chOff x="928392" y="3805586"/>
              <a:chExt cx="977731" cy="1667594"/>
            </a:xfrm>
          </p:grpSpPr>
          <p:sp>
            <p:nvSpPr>
              <p:cNvPr id="299" name="フリーフォーム 132">
                <a:extLst>
                  <a:ext uri="{FF2B5EF4-FFF2-40B4-BE49-F238E27FC236}">
                    <a16:creationId xmlns:a16="http://schemas.microsoft.com/office/drawing/2014/main" id="{67FEE5B7-EA56-41AD-BA8C-5E03D6A16BD9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0" name="台形 299">
                <a:extLst>
                  <a:ext uri="{FF2B5EF4-FFF2-40B4-BE49-F238E27FC236}">
                    <a16:creationId xmlns:a16="http://schemas.microsoft.com/office/drawing/2014/main" id="{3E0709F8-3AA7-4987-92F4-66B4B80A7129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1" name="フリーフォーム 135">
                <a:extLst>
                  <a:ext uri="{FF2B5EF4-FFF2-40B4-BE49-F238E27FC236}">
                    <a16:creationId xmlns:a16="http://schemas.microsoft.com/office/drawing/2014/main" id="{2B56BEC7-3079-4401-8DB9-A9F877F4CC44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lnTo>
                      <a:pt x="208791" y="332445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2BCFBB4B-496F-4987-BCDF-0E96660672C3}"/>
              </a:ext>
            </a:extLst>
          </p:cNvPr>
          <p:cNvGrpSpPr/>
          <p:nvPr/>
        </p:nvGrpSpPr>
        <p:grpSpPr>
          <a:xfrm>
            <a:off x="6283966" y="4845222"/>
            <a:ext cx="1122910" cy="1354335"/>
            <a:chOff x="5360940" y="4845222"/>
            <a:chExt cx="1122910" cy="1354335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06EA4E69-2087-4E3A-A593-8AF2E6EC2F38}"/>
                </a:ext>
              </a:extLst>
            </p:cNvPr>
            <p:cNvGrpSpPr/>
            <p:nvPr/>
          </p:nvGrpSpPr>
          <p:grpSpPr>
            <a:xfrm>
              <a:off x="5588720" y="4845222"/>
              <a:ext cx="719603" cy="1354335"/>
              <a:chOff x="2983118" y="4461709"/>
              <a:chExt cx="719603" cy="1354335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4EF8E1D9-FD7D-4B45-A70F-FEA7B74DB49C}"/>
                  </a:ext>
                </a:extLst>
              </p:cNvPr>
              <p:cNvGrpSpPr/>
              <p:nvPr/>
            </p:nvGrpSpPr>
            <p:grpSpPr>
              <a:xfrm>
                <a:off x="2983118" y="4461709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E5C26994-B5E4-45F0-A8C1-B92DAD7BFEC8}"/>
                    </a:ext>
                  </a:extLst>
                </p:cNvPr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373" name="片側の 2 つの角を丸めた四角形 1452">
                    <a:extLst>
                      <a:ext uri="{FF2B5EF4-FFF2-40B4-BE49-F238E27FC236}">
                        <a16:creationId xmlns:a16="http://schemas.microsoft.com/office/drawing/2014/main" id="{2CE0BE60-7B4D-4BA4-B32F-A2C1FDC49C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4" name="フリーフォーム 1453">
                    <a:extLst>
                      <a:ext uri="{FF2B5EF4-FFF2-40B4-BE49-F238E27FC236}">
                        <a16:creationId xmlns:a16="http://schemas.microsoft.com/office/drawing/2014/main" id="{700B99CD-1471-4746-907C-82AACE40AA7B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75" name="グループ化 374">
                    <a:extLst>
                      <a:ext uri="{FF2B5EF4-FFF2-40B4-BE49-F238E27FC236}">
                        <a16:creationId xmlns:a16="http://schemas.microsoft.com/office/drawing/2014/main" id="{C5A08925-2ED1-48E2-B063-D1320E452609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383" name="円/楕円 774">
                      <a:extLst>
                        <a:ext uri="{FF2B5EF4-FFF2-40B4-BE49-F238E27FC236}">
                          <a16:creationId xmlns:a16="http://schemas.microsoft.com/office/drawing/2014/main" id="{4C5FC5A5-E35D-4047-B97A-FE5CB2E93A9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円/楕円 775">
                      <a:extLst>
                        <a:ext uri="{FF2B5EF4-FFF2-40B4-BE49-F238E27FC236}">
                          <a16:creationId xmlns:a16="http://schemas.microsoft.com/office/drawing/2014/main" id="{E84D3979-55B5-4B73-9358-E9E56008F8B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6" name="円/楕円 776">
                    <a:extLst>
                      <a:ext uri="{FF2B5EF4-FFF2-40B4-BE49-F238E27FC236}">
                        <a16:creationId xmlns:a16="http://schemas.microsoft.com/office/drawing/2014/main" id="{23168385-D75D-4904-94A8-3069488DFFE3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7" name="フリーフォーム 1456">
                    <a:extLst>
                      <a:ext uri="{FF2B5EF4-FFF2-40B4-BE49-F238E27FC236}">
                        <a16:creationId xmlns:a16="http://schemas.microsoft.com/office/drawing/2014/main" id="{A3D28B62-2617-4065-8ED9-6CF393FD76BD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78" name="グループ化 377">
                    <a:extLst>
                      <a:ext uri="{FF2B5EF4-FFF2-40B4-BE49-F238E27FC236}">
                        <a16:creationId xmlns:a16="http://schemas.microsoft.com/office/drawing/2014/main" id="{8C83965E-7200-4709-BA70-433C6EC33BB0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866923"/>
                    <a:ext cx="502415" cy="66780"/>
                    <a:chOff x="3080193" y="4866923"/>
                    <a:chExt cx="502415" cy="66780"/>
                  </a:xfrm>
                </p:grpSpPr>
                <p:sp>
                  <p:nvSpPr>
                    <p:cNvPr id="381" name="月 380">
                      <a:extLst>
                        <a:ext uri="{FF2B5EF4-FFF2-40B4-BE49-F238E27FC236}">
                          <a16:creationId xmlns:a16="http://schemas.microsoft.com/office/drawing/2014/main" id="{9C516EFA-2311-40E5-9ADF-79EAC1035C6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12044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82" name="月 381">
                      <a:extLst>
                        <a:ext uri="{FF2B5EF4-FFF2-40B4-BE49-F238E27FC236}">
                          <a16:creationId xmlns:a16="http://schemas.microsoft.com/office/drawing/2014/main" id="{A9112658-A237-42D4-A29D-17AF972F6AC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12044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9" name="月 378">
                    <a:extLst>
                      <a:ext uri="{FF2B5EF4-FFF2-40B4-BE49-F238E27FC236}">
                        <a16:creationId xmlns:a16="http://schemas.microsoft.com/office/drawing/2014/main" id="{E18BC644-99AD-49A6-80D1-6EEB9C8A396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0" name="円/楕円 4">
                    <a:extLst>
                      <a:ext uri="{FF2B5EF4-FFF2-40B4-BE49-F238E27FC236}">
                        <a16:creationId xmlns:a16="http://schemas.microsoft.com/office/drawing/2014/main" id="{E28DB94B-B8CB-401D-914D-A5D61A468FC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4389BA6F-4800-47B9-91B8-CD012671B6E4}"/>
                    </a:ext>
                  </a:extLst>
                </p:cNvPr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66" name="片側の 2 つの角を丸めた四角形 1445">
                    <a:extLst>
                      <a:ext uri="{FF2B5EF4-FFF2-40B4-BE49-F238E27FC236}">
                        <a16:creationId xmlns:a16="http://schemas.microsoft.com/office/drawing/2014/main" id="{85094D16-F87C-4CEB-8219-616DED5893D5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67" name="グループ化 366">
                    <a:extLst>
                      <a:ext uri="{FF2B5EF4-FFF2-40B4-BE49-F238E27FC236}">
                        <a16:creationId xmlns:a16="http://schemas.microsoft.com/office/drawing/2014/main" id="{BD5313E5-4BA5-4845-9BDB-E6E29B654BDA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71" name="台形 370">
                      <a:extLst>
                        <a:ext uri="{FF2B5EF4-FFF2-40B4-BE49-F238E27FC236}">
                          <a16:creationId xmlns:a16="http://schemas.microsoft.com/office/drawing/2014/main" id="{4EC84E14-2F55-4DCD-B27E-F4F7577CDE5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72" name="台形 371">
                      <a:extLst>
                        <a:ext uri="{FF2B5EF4-FFF2-40B4-BE49-F238E27FC236}">
                          <a16:creationId xmlns:a16="http://schemas.microsoft.com/office/drawing/2014/main" id="{78A8A0BF-4941-41C3-93AC-085914EB91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68" name="グループ化 367">
                    <a:extLst>
                      <a:ext uri="{FF2B5EF4-FFF2-40B4-BE49-F238E27FC236}">
                        <a16:creationId xmlns:a16="http://schemas.microsoft.com/office/drawing/2014/main" id="{DF53E47E-C482-41FA-8EA0-C3E59AA8F59B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69" name="直角三角形 368">
                      <a:extLst>
                        <a:ext uri="{FF2B5EF4-FFF2-40B4-BE49-F238E27FC236}">
                          <a16:creationId xmlns:a16="http://schemas.microsoft.com/office/drawing/2014/main" id="{DEE08C07-A5D7-4005-B1B4-721491952B1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70" name="直角三角形 369">
                      <a:extLst>
                        <a:ext uri="{FF2B5EF4-FFF2-40B4-BE49-F238E27FC236}">
                          <a16:creationId xmlns:a16="http://schemas.microsoft.com/office/drawing/2014/main" id="{CCDDB8B4-CA32-459A-B827-3241293C043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1200CCD8-E1D3-4506-A6B3-53412CCAA6CC}"/>
                  </a:ext>
                </a:extLst>
              </p:cNvPr>
              <p:cNvGrpSpPr/>
              <p:nvPr/>
            </p:nvGrpSpPr>
            <p:grpSpPr>
              <a:xfrm>
                <a:off x="3144514" y="4854853"/>
                <a:ext cx="383334" cy="73544"/>
                <a:chOff x="798646" y="4783651"/>
                <a:chExt cx="446912" cy="84119"/>
              </a:xfrm>
            </p:grpSpPr>
            <p:sp>
              <p:nvSpPr>
                <p:cNvPr id="362" name="山形 1441">
                  <a:extLst>
                    <a:ext uri="{FF2B5EF4-FFF2-40B4-BE49-F238E27FC236}">
                      <a16:creationId xmlns:a16="http://schemas.microsoft.com/office/drawing/2014/main" id="{60D990EF-47B5-447B-8E70-8681D5E503E8}"/>
                    </a:ext>
                  </a:extLst>
                </p:cNvPr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3" name="山形 1442">
                  <a:extLst>
                    <a:ext uri="{FF2B5EF4-FFF2-40B4-BE49-F238E27FC236}">
                      <a16:creationId xmlns:a16="http://schemas.microsoft.com/office/drawing/2014/main" id="{37E74B98-DD83-4533-BAED-5B0D428AE95D}"/>
                    </a:ext>
                  </a:extLst>
                </p:cNvPr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04C2270B-63C9-42A9-999D-94FEFA3BDABA}"/>
                </a:ext>
              </a:extLst>
            </p:cNvPr>
            <p:cNvGrpSpPr/>
            <p:nvPr/>
          </p:nvGrpSpPr>
          <p:grpSpPr>
            <a:xfrm>
              <a:off x="6099841" y="5168109"/>
              <a:ext cx="384009" cy="1016013"/>
              <a:chOff x="-1237212" y="4644497"/>
              <a:chExt cx="384009" cy="1016013"/>
            </a:xfrm>
          </p:grpSpPr>
          <p:sp>
            <p:nvSpPr>
              <p:cNvPr id="349" name="角丸四角形 177">
                <a:extLst>
                  <a:ext uri="{FF2B5EF4-FFF2-40B4-BE49-F238E27FC236}">
                    <a16:creationId xmlns:a16="http://schemas.microsoft.com/office/drawing/2014/main" id="{CBB621E0-AF7A-4D5C-8E94-88962DBC2CC8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14DFA714-C60C-4AFD-A0FA-2474360DE699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0F17442B-057A-4F78-B30C-B4178F34E52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2E6D4663-3816-4ADA-A942-C9377BAD81A3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0996E136-9EC2-4507-BDE2-6563781BE250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0F580C3F-E3B0-4A5B-A903-7A708D02CE1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40DED517-5A04-4A92-B064-231EBC52876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5E18C3C2-7C0E-499E-9197-75D129A0704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E57E0F0B-0242-4CBB-8F7F-EE2AA243FE91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52" name="台形 351">
                  <a:extLst>
                    <a:ext uri="{FF2B5EF4-FFF2-40B4-BE49-F238E27FC236}">
                      <a16:creationId xmlns:a16="http://schemas.microsoft.com/office/drawing/2014/main" id="{8251F1E8-CC83-485B-9102-387336F2B6B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3" name="片側の 2 つの角を丸めた四角形 186">
                  <a:extLst>
                    <a:ext uri="{FF2B5EF4-FFF2-40B4-BE49-F238E27FC236}">
                      <a16:creationId xmlns:a16="http://schemas.microsoft.com/office/drawing/2014/main" id="{6E58BCA6-71B9-4DB8-ABF9-BF544E309A91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7D05FF68-E7C4-47FE-B1B7-084F7CC52B7F}"/>
                </a:ext>
              </a:extLst>
            </p:cNvPr>
            <p:cNvGrpSpPr/>
            <p:nvPr/>
          </p:nvGrpSpPr>
          <p:grpSpPr>
            <a:xfrm>
              <a:off x="5360940" y="4907329"/>
              <a:ext cx="518646" cy="884591"/>
              <a:chOff x="928392" y="3805586"/>
              <a:chExt cx="977731" cy="1667594"/>
            </a:xfrm>
          </p:grpSpPr>
          <p:sp>
            <p:nvSpPr>
              <p:cNvPr id="346" name="フリーフォーム 132">
                <a:extLst>
                  <a:ext uri="{FF2B5EF4-FFF2-40B4-BE49-F238E27FC236}">
                    <a16:creationId xmlns:a16="http://schemas.microsoft.com/office/drawing/2014/main" id="{B122679B-27A2-460C-A19B-7EE07E09F90B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7" name="台形 346">
                <a:extLst>
                  <a:ext uri="{FF2B5EF4-FFF2-40B4-BE49-F238E27FC236}">
                    <a16:creationId xmlns:a16="http://schemas.microsoft.com/office/drawing/2014/main" id="{E5CFF887-0DBB-4216-876D-328287D7505F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8" name="フリーフォーム 135">
                <a:extLst>
                  <a:ext uri="{FF2B5EF4-FFF2-40B4-BE49-F238E27FC236}">
                    <a16:creationId xmlns:a16="http://schemas.microsoft.com/office/drawing/2014/main" id="{86534437-54B8-4A53-836B-7699616265CE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lnTo>
                      <a:pt x="208791" y="332445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934DC570-F6D4-46FF-A1EB-0A1BBD7B8D11}"/>
              </a:ext>
            </a:extLst>
          </p:cNvPr>
          <p:cNvGrpSpPr/>
          <p:nvPr/>
        </p:nvGrpSpPr>
        <p:grpSpPr>
          <a:xfrm>
            <a:off x="8118941" y="4906351"/>
            <a:ext cx="1116870" cy="1293206"/>
            <a:chOff x="6488549" y="4906351"/>
            <a:chExt cx="1116870" cy="1293206"/>
          </a:xfrm>
        </p:grpSpPr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E2457A3B-1028-408F-B927-742A753EEE0B}"/>
                </a:ext>
              </a:extLst>
            </p:cNvPr>
            <p:cNvGrpSpPr/>
            <p:nvPr/>
          </p:nvGrpSpPr>
          <p:grpSpPr>
            <a:xfrm>
              <a:off x="6712346" y="4906351"/>
              <a:ext cx="719603" cy="1293206"/>
              <a:chOff x="4106744" y="4522838"/>
              <a:chExt cx="719603" cy="1293206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D6296770-A3B3-4C0C-89E4-013BCB490427}"/>
                  </a:ext>
                </a:extLst>
              </p:cNvPr>
              <p:cNvGrpSpPr/>
              <p:nvPr/>
            </p:nvGrpSpPr>
            <p:grpSpPr>
              <a:xfrm>
                <a:off x="4106744" y="4522838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1D435D93-FF32-4BD5-B2F9-56EE58F894C1}"/>
                    </a:ext>
                  </a:extLst>
                </p:cNvPr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416" name="角丸四角形 1206">
                    <a:extLst>
                      <a:ext uri="{FF2B5EF4-FFF2-40B4-BE49-F238E27FC236}">
                        <a16:creationId xmlns:a16="http://schemas.microsoft.com/office/drawing/2014/main" id="{9D905C4E-6009-4965-8012-9FE65EF94A2C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7" name="片側の 2 つの角を丸めた四角形 1479">
                    <a:extLst>
                      <a:ext uri="{FF2B5EF4-FFF2-40B4-BE49-F238E27FC236}">
                        <a16:creationId xmlns:a16="http://schemas.microsoft.com/office/drawing/2014/main" id="{55A06CDC-F421-4E86-8CA1-73B03FEDF1A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4A543556-F314-4829-B864-9F90425333F7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425" name="円/楕円 745">
                      <a:extLst>
                        <a:ext uri="{FF2B5EF4-FFF2-40B4-BE49-F238E27FC236}">
                          <a16:creationId xmlns:a16="http://schemas.microsoft.com/office/drawing/2014/main" id="{893E9BCE-A8FF-49A8-8292-E1C7EED8B60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26" name="円/楕円 746">
                      <a:extLst>
                        <a:ext uri="{FF2B5EF4-FFF2-40B4-BE49-F238E27FC236}">
                          <a16:creationId xmlns:a16="http://schemas.microsoft.com/office/drawing/2014/main" id="{40D76465-5399-40D7-8D5A-3E5E9B6A6D7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19" name="角丸四角形 1481">
                    <a:extLst>
                      <a:ext uri="{FF2B5EF4-FFF2-40B4-BE49-F238E27FC236}">
                        <a16:creationId xmlns:a16="http://schemas.microsoft.com/office/drawing/2014/main" id="{DB4BA218-5D94-496C-8E6A-EBA15F4899F7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20" name="グループ化 419">
                    <a:extLst>
                      <a:ext uri="{FF2B5EF4-FFF2-40B4-BE49-F238E27FC236}">
                        <a16:creationId xmlns:a16="http://schemas.microsoft.com/office/drawing/2014/main" id="{E539A0E5-C545-4683-A218-0181867DF2B9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23362"/>
                    <a:ext cx="482174" cy="45721"/>
                    <a:chOff x="4232627" y="4923362"/>
                    <a:chExt cx="482174" cy="45721"/>
                  </a:xfrm>
                </p:grpSpPr>
                <p:sp>
                  <p:nvSpPr>
                    <p:cNvPr id="423" name="フローチャート: 端子 650">
                      <a:extLst>
                        <a:ext uri="{FF2B5EF4-FFF2-40B4-BE49-F238E27FC236}">
                          <a16:creationId xmlns:a16="http://schemas.microsoft.com/office/drawing/2014/main" id="{B3974A83-EFD0-4209-B7AE-6DDFC75014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23364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24" name="フローチャート: 端子 651">
                      <a:extLst>
                        <a:ext uri="{FF2B5EF4-FFF2-40B4-BE49-F238E27FC236}">
                          <a16:creationId xmlns:a16="http://schemas.microsoft.com/office/drawing/2014/main" id="{9B59BF8A-8313-4C54-81DD-A14FAC7A9D3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2336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1" name="フリーフォーム 1483">
                    <a:extLst>
                      <a:ext uri="{FF2B5EF4-FFF2-40B4-BE49-F238E27FC236}">
                        <a16:creationId xmlns:a16="http://schemas.microsoft.com/office/drawing/2014/main" id="{7DFE50D3-56AC-49A8-A2F1-D29EE9D0E99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2" name="円/楕円 4">
                    <a:extLst>
                      <a:ext uri="{FF2B5EF4-FFF2-40B4-BE49-F238E27FC236}">
                        <a16:creationId xmlns:a16="http://schemas.microsoft.com/office/drawing/2014/main" id="{848A8B10-E0C2-4314-9E16-D674B45F18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2D02C7E3-92AE-477B-BE12-59EB39A4553F}"/>
                    </a:ext>
                  </a:extLst>
                </p:cNvPr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09" name="片側の 2 つの角を丸めた四角形 1471">
                    <a:extLst>
                      <a:ext uri="{FF2B5EF4-FFF2-40B4-BE49-F238E27FC236}">
                        <a16:creationId xmlns:a16="http://schemas.microsoft.com/office/drawing/2014/main" id="{6FC549AF-CAD0-4BA1-8BBD-B62B46C6F304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10" name="グループ化 409">
                    <a:extLst>
                      <a:ext uri="{FF2B5EF4-FFF2-40B4-BE49-F238E27FC236}">
                        <a16:creationId xmlns:a16="http://schemas.microsoft.com/office/drawing/2014/main" id="{7E82C367-217B-4FAE-8CDF-7233A606DE70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14" name="台形 413">
                      <a:extLst>
                        <a:ext uri="{FF2B5EF4-FFF2-40B4-BE49-F238E27FC236}">
                          <a16:creationId xmlns:a16="http://schemas.microsoft.com/office/drawing/2014/main" id="{EE5120C5-B1EB-4315-90C5-84D4D388ABD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15" name="台形 414">
                      <a:extLst>
                        <a:ext uri="{FF2B5EF4-FFF2-40B4-BE49-F238E27FC236}">
                          <a16:creationId xmlns:a16="http://schemas.microsoft.com/office/drawing/2014/main" id="{510F796E-5E04-4733-A330-38B7C40DF4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26C77E43-66A3-4676-A93A-1E3E74CB94D5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12" name="直角三角形 411">
                      <a:extLst>
                        <a:ext uri="{FF2B5EF4-FFF2-40B4-BE49-F238E27FC236}">
                          <a16:creationId xmlns:a16="http://schemas.microsoft.com/office/drawing/2014/main" id="{4CCAA32F-6047-4BE6-BB6C-478655CCB3A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13" name="直角三角形 412">
                      <a:extLst>
                        <a:ext uri="{FF2B5EF4-FFF2-40B4-BE49-F238E27FC236}">
                          <a16:creationId xmlns:a16="http://schemas.microsoft.com/office/drawing/2014/main" id="{0CAB6923-B4AB-4CA9-8DBC-CFB942BE0C7B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399A1AA7-9037-4601-B15F-16531B726C74}"/>
                  </a:ext>
                </a:extLst>
              </p:cNvPr>
              <p:cNvGrpSpPr/>
              <p:nvPr/>
            </p:nvGrpSpPr>
            <p:grpSpPr>
              <a:xfrm>
                <a:off x="4284179" y="4845518"/>
                <a:ext cx="357872" cy="68659"/>
                <a:chOff x="798646" y="4783651"/>
                <a:chExt cx="446912" cy="84119"/>
              </a:xfrm>
            </p:grpSpPr>
            <p:sp>
              <p:nvSpPr>
                <p:cNvPr id="405" name="山形 1467">
                  <a:extLst>
                    <a:ext uri="{FF2B5EF4-FFF2-40B4-BE49-F238E27FC236}">
                      <a16:creationId xmlns:a16="http://schemas.microsoft.com/office/drawing/2014/main" id="{1C896E47-6935-44BA-84AB-F7C9662C8071}"/>
                    </a:ext>
                  </a:extLst>
                </p:cNvPr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6" name="山形 1468">
                  <a:extLst>
                    <a:ext uri="{FF2B5EF4-FFF2-40B4-BE49-F238E27FC236}">
                      <a16:creationId xmlns:a16="http://schemas.microsoft.com/office/drawing/2014/main" id="{C23B8B81-A51D-409C-955E-D947194AE49C}"/>
                    </a:ext>
                  </a:extLst>
                </p:cNvPr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CE53FA55-EBEF-4168-B09D-4F3D828945A3}"/>
                </a:ext>
              </a:extLst>
            </p:cNvPr>
            <p:cNvGrpSpPr/>
            <p:nvPr/>
          </p:nvGrpSpPr>
          <p:grpSpPr>
            <a:xfrm>
              <a:off x="7221410" y="5168109"/>
              <a:ext cx="384009" cy="1016013"/>
              <a:chOff x="-1237212" y="4644497"/>
              <a:chExt cx="384009" cy="1016013"/>
            </a:xfrm>
          </p:grpSpPr>
          <p:sp>
            <p:nvSpPr>
              <p:cNvPr id="392" name="角丸四角形 177">
                <a:extLst>
                  <a:ext uri="{FF2B5EF4-FFF2-40B4-BE49-F238E27FC236}">
                    <a16:creationId xmlns:a16="http://schemas.microsoft.com/office/drawing/2014/main" id="{69515D55-48D9-4847-80F7-DC7747A6776A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8F2343C5-255A-477A-B09E-49968AF2B8CE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3CB0C972-F051-4B09-B702-4598E5BC921E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99" name="四角形: 角を丸くする 398">
                    <a:extLst>
                      <a:ext uri="{FF2B5EF4-FFF2-40B4-BE49-F238E27FC236}">
                        <a16:creationId xmlns:a16="http://schemas.microsoft.com/office/drawing/2014/main" id="{2A2CEBB1-914B-4026-A0DD-A8428909E26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0" name="四角形: 角を丸くする 399">
                    <a:extLst>
                      <a:ext uri="{FF2B5EF4-FFF2-40B4-BE49-F238E27FC236}">
                        <a16:creationId xmlns:a16="http://schemas.microsoft.com/office/drawing/2014/main" id="{CF96FFC7-158A-4F52-9ABD-3B373F31DAA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3EF87A32-BE8C-40A7-9FBA-2CF26197274C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173F19D8-10BF-4D1A-B093-BCB69086F37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37FBC6EC-AC30-4F7C-9C4B-0C5129CF16A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0C724F0F-E3A2-46B7-AF54-BB538032C342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95" name="台形 394">
                  <a:extLst>
                    <a:ext uri="{FF2B5EF4-FFF2-40B4-BE49-F238E27FC236}">
                      <a16:creationId xmlns:a16="http://schemas.microsoft.com/office/drawing/2014/main" id="{C3E66E36-A213-4F13-B4A2-D708417D457C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6" name="片側の 2 つの角を丸めた四角形 186">
                  <a:extLst>
                    <a:ext uri="{FF2B5EF4-FFF2-40B4-BE49-F238E27FC236}">
                      <a16:creationId xmlns:a16="http://schemas.microsoft.com/office/drawing/2014/main" id="{DF78593E-D14D-4896-A45B-35403F808A57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58085E02-3877-453F-8899-CD13E61628A0}"/>
                </a:ext>
              </a:extLst>
            </p:cNvPr>
            <p:cNvGrpSpPr/>
            <p:nvPr/>
          </p:nvGrpSpPr>
          <p:grpSpPr>
            <a:xfrm>
              <a:off x="6488549" y="4907329"/>
              <a:ext cx="518646" cy="884591"/>
              <a:chOff x="928392" y="3805586"/>
              <a:chExt cx="977731" cy="1667594"/>
            </a:xfrm>
          </p:grpSpPr>
          <p:sp>
            <p:nvSpPr>
              <p:cNvPr id="389" name="フリーフォーム 132">
                <a:extLst>
                  <a:ext uri="{FF2B5EF4-FFF2-40B4-BE49-F238E27FC236}">
                    <a16:creationId xmlns:a16="http://schemas.microsoft.com/office/drawing/2014/main" id="{DF6E0E15-7725-4547-9F91-712725D91104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0" name="台形 389">
                <a:extLst>
                  <a:ext uri="{FF2B5EF4-FFF2-40B4-BE49-F238E27FC236}">
                    <a16:creationId xmlns:a16="http://schemas.microsoft.com/office/drawing/2014/main" id="{4BE10996-0FB0-472A-8E24-C27645ABEA84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1" name="フリーフォーム 135">
                <a:extLst>
                  <a:ext uri="{FF2B5EF4-FFF2-40B4-BE49-F238E27FC236}">
                    <a16:creationId xmlns:a16="http://schemas.microsoft.com/office/drawing/2014/main" id="{FC1C7585-4E01-4658-9898-5790907F4C53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lnTo>
                      <a:pt x="208791" y="33244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3BCDB49C-5F25-4684-9FE7-BE351552E347}"/>
              </a:ext>
            </a:extLst>
          </p:cNvPr>
          <p:cNvGrpSpPr/>
          <p:nvPr/>
        </p:nvGrpSpPr>
        <p:grpSpPr>
          <a:xfrm>
            <a:off x="4424974" y="4902083"/>
            <a:ext cx="1120529" cy="1297474"/>
            <a:chOff x="4217940" y="4902083"/>
            <a:chExt cx="1120529" cy="1297474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1A710D50-E339-4F1A-B834-287CF4DF9F3B}"/>
                </a:ext>
              </a:extLst>
            </p:cNvPr>
            <p:cNvGrpSpPr/>
            <p:nvPr/>
          </p:nvGrpSpPr>
          <p:grpSpPr>
            <a:xfrm>
              <a:off x="4441094" y="4902083"/>
              <a:ext cx="719604" cy="1297474"/>
              <a:chOff x="1835492" y="4518570"/>
              <a:chExt cx="719604" cy="1297474"/>
            </a:xfrm>
          </p:grpSpPr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36A8D99E-0259-48D4-B632-1E046C037D77}"/>
                  </a:ext>
                </a:extLst>
              </p:cNvPr>
              <p:cNvGrpSpPr/>
              <p:nvPr/>
            </p:nvGrpSpPr>
            <p:grpSpPr>
              <a:xfrm>
                <a:off x="1835492" y="4518570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80A83B52-C11A-47CA-BF49-057F2777A71D}"/>
                    </a:ext>
                  </a:extLst>
                </p:cNvPr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458" name="片側の 2 つの角を丸めた四角形 1428">
                    <a:extLst>
                      <a:ext uri="{FF2B5EF4-FFF2-40B4-BE49-F238E27FC236}">
                        <a16:creationId xmlns:a16="http://schemas.microsoft.com/office/drawing/2014/main" id="{074E1D86-34C1-4FD6-BA1A-68A50EA825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59" name="グループ化 458">
                    <a:extLst>
                      <a:ext uri="{FF2B5EF4-FFF2-40B4-BE49-F238E27FC236}">
                        <a16:creationId xmlns:a16="http://schemas.microsoft.com/office/drawing/2014/main" id="{39BC2A9E-F263-4988-AF17-9A41D06F5E9E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460" name="星 24 1430">
                      <a:extLst>
                        <a:ext uri="{FF2B5EF4-FFF2-40B4-BE49-F238E27FC236}">
                          <a16:creationId xmlns:a16="http://schemas.microsoft.com/office/drawing/2014/main" id="{161095F3-E1C1-4727-80F7-1B0DA45A1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1" name="円/楕円 805">
                      <a:extLst>
                        <a:ext uri="{FF2B5EF4-FFF2-40B4-BE49-F238E27FC236}">
                          <a16:creationId xmlns:a16="http://schemas.microsoft.com/office/drawing/2014/main" id="{C52096EE-3E39-45C8-88E8-DC04847CB8E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2" name="円/楕円 806">
                      <a:extLst>
                        <a:ext uri="{FF2B5EF4-FFF2-40B4-BE49-F238E27FC236}">
                          <a16:creationId xmlns:a16="http://schemas.microsoft.com/office/drawing/2014/main" id="{AF2B89B8-2FD6-425B-B587-BD71D35EE54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3" name="円/楕円 807">
                      <a:extLst>
                        <a:ext uri="{FF2B5EF4-FFF2-40B4-BE49-F238E27FC236}">
                          <a16:creationId xmlns:a16="http://schemas.microsoft.com/office/drawing/2014/main" id="{F66C8607-0F9C-4381-A527-545750F89A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4" name="フローチャート: 手操作入力 675">
                      <a:extLst>
                        <a:ext uri="{FF2B5EF4-FFF2-40B4-BE49-F238E27FC236}">
                          <a16:creationId xmlns:a16="http://schemas.microsoft.com/office/drawing/2014/main" id="{5B4DA6A6-44CC-4492-8CAC-9E858C45CAD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888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5" name="フローチャート: 手操作入力 680">
                      <a:extLst>
                        <a:ext uri="{FF2B5EF4-FFF2-40B4-BE49-F238E27FC236}">
                          <a16:creationId xmlns:a16="http://schemas.microsoft.com/office/drawing/2014/main" id="{B537CB4E-F1EC-425F-8600-74BAA0CE11A0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888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6" name="円/楕円 820">
                      <a:extLst>
                        <a:ext uri="{FF2B5EF4-FFF2-40B4-BE49-F238E27FC236}">
                          <a16:creationId xmlns:a16="http://schemas.microsoft.com/office/drawing/2014/main" id="{513C49A5-8381-4FCC-AD30-B36F778559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7" name="円/楕円 4">
                      <a:extLst>
                        <a:ext uri="{FF2B5EF4-FFF2-40B4-BE49-F238E27FC236}">
                          <a16:creationId xmlns:a16="http://schemas.microsoft.com/office/drawing/2014/main" id="{D3BEB87B-1D52-42D4-AA4D-C63DA7587ED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2576542E-0A62-4552-8A6D-93DB923D6991}"/>
                    </a:ext>
                  </a:extLst>
                </p:cNvPr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51" name="片側の 2 つの角を丸めた四角形 1421">
                    <a:extLst>
                      <a:ext uri="{FF2B5EF4-FFF2-40B4-BE49-F238E27FC236}">
                        <a16:creationId xmlns:a16="http://schemas.microsoft.com/office/drawing/2014/main" id="{C5D7D2BF-3DB9-4B0D-BEA5-177172E78AEA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52" name="グループ化 451">
                    <a:extLst>
                      <a:ext uri="{FF2B5EF4-FFF2-40B4-BE49-F238E27FC236}">
                        <a16:creationId xmlns:a16="http://schemas.microsoft.com/office/drawing/2014/main" id="{994CEB53-04A7-476E-8AB0-B1DEBAE4E1D9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56" name="台形 455">
                      <a:extLst>
                        <a:ext uri="{FF2B5EF4-FFF2-40B4-BE49-F238E27FC236}">
                          <a16:creationId xmlns:a16="http://schemas.microsoft.com/office/drawing/2014/main" id="{760E72DE-8C5B-4DC1-B97B-EAE67789B24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7" name="台形 456">
                      <a:extLst>
                        <a:ext uri="{FF2B5EF4-FFF2-40B4-BE49-F238E27FC236}">
                          <a16:creationId xmlns:a16="http://schemas.microsoft.com/office/drawing/2014/main" id="{A87E77B7-0DCE-4F6E-AB24-75895CE0BA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3" name="グループ化 452">
                    <a:extLst>
                      <a:ext uri="{FF2B5EF4-FFF2-40B4-BE49-F238E27FC236}">
                        <a16:creationId xmlns:a16="http://schemas.microsoft.com/office/drawing/2014/main" id="{8C3C86D1-A3E6-4A4A-A477-EAF47AF32621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54" name="直角三角形 453">
                      <a:extLst>
                        <a:ext uri="{FF2B5EF4-FFF2-40B4-BE49-F238E27FC236}">
                          <a16:creationId xmlns:a16="http://schemas.microsoft.com/office/drawing/2014/main" id="{FEA4874A-0693-4E2F-B3BF-D7C7076F50B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5" name="直角三角形 454">
                      <a:extLst>
                        <a:ext uri="{FF2B5EF4-FFF2-40B4-BE49-F238E27FC236}">
                          <a16:creationId xmlns:a16="http://schemas.microsoft.com/office/drawing/2014/main" id="{00832342-DCA5-49E9-B9F6-85502B4FF31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938BA2A7-B60B-4853-96CC-892500A06711}"/>
                  </a:ext>
                </a:extLst>
              </p:cNvPr>
              <p:cNvGrpSpPr/>
              <p:nvPr/>
            </p:nvGrpSpPr>
            <p:grpSpPr>
              <a:xfrm>
                <a:off x="1969842" y="4860030"/>
                <a:ext cx="450900" cy="98754"/>
                <a:chOff x="-232508" y="4842634"/>
                <a:chExt cx="384075" cy="84118"/>
              </a:xfrm>
            </p:grpSpPr>
            <p:sp>
              <p:nvSpPr>
                <p:cNvPr id="447" name="山形 1417">
                  <a:extLst>
                    <a:ext uri="{FF2B5EF4-FFF2-40B4-BE49-F238E27FC236}">
                      <a16:creationId xmlns:a16="http://schemas.microsoft.com/office/drawing/2014/main" id="{1485C76F-3E3E-4AF4-9A44-F0BA8227DA0A}"/>
                    </a:ext>
                  </a:extLst>
                </p:cNvPr>
                <p:cNvSpPr/>
                <p:nvPr/>
              </p:nvSpPr>
              <p:spPr>
                <a:xfrm rot="508905">
                  <a:off x="-232508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8" name="山形 1418">
                  <a:extLst>
                    <a:ext uri="{FF2B5EF4-FFF2-40B4-BE49-F238E27FC236}">
                      <a16:creationId xmlns:a16="http://schemas.microsoft.com/office/drawing/2014/main" id="{0B83912F-CCC8-4303-9C2F-8187DC94447C}"/>
                    </a:ext>
                  </a:extLst>
                </p:cNvPr>
                <p:cNvSpPr/>
                <p:nvPr/>
              </p:nvSpPr>
              <p:spPr>
                <a:xfrm rot="21091095" flipH="1">
                  <a:off x="25597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229E4F3B-4190-49AC-97CE-B22C7C47D9AF}"/>
                </a:ext>
              </a:extLst>
            </p:cNvPr>
            <p:cNvGrpSpPr/>
            <p:nvPr/>
          </p:nvGrpSpPr>
          <p:grpSpPr>
            <a:xfrm>
              <a:off x="4954460" y="5168109"/>
              <a:ext cx="384009" cy="1016013"/>
              <a:chOff x="5003534" y="3578012"/>
              <a:chExt cx="384009" cy="1016013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1552C186-9488-48F9-9B9E-0D86A36F1F9C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2CC16D29-6C2C-4A86-A693-3CF56E0A30D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41" name="四角形: 角を丸くする 440">
                    <a:extLst>
                      <a:ext uri="{FF2B5EF4-FFF2-40B4-BE49-F238E27FC236}">
                        <a16:creationId xmlns:a16="http://schemas.microsoft.com/office/drawing/2014/main" id="{A16AC1D5-3DB9-4CEA-9679-907F4E434363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2" name="四角形: 角を丸くする 441">
                    <a:extLst>
                      <a:ext uri="{FF2B5EF4-FFF2-40B4-BE49-F238E27FC236}">
                        <a16:creationId xmlns:a16="http://schemas.microsoft.com/office/drawing/2014/main" id="{30237DE5-DC44-4224-B57F-3929D8FC9A4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D5F7978A-5EBE-4CA5-803B-4E36AE7EA13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DA0F8A85-7803-4660-9A75-FA62701F6DA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51C64E2C-58FA-4A11-804F-8A678EFC37F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36" name="角丸四角形 177">
                <a:extLst>
                  <a:ext uri="{FF2B5EF4-FFF2-40B4-BE49-F238E27FC236}">
                    <a16:creationId xmlns:a16="http://schemas.microsoft.com/office/drawing/2014/main" id="{F4E3AF95-F710-4294-A35B-C720ACFDCB35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7" name="台形 436">
                <a:extLst>
                  <a:ext uri="{FF2B5EF4-FFF2-40B4-BE49-F238E27FC236}">
                    <a16:creationId xmlns:a16="http://schemas.microsoft.com/office/drawing/2014/main" id="{6FD55245-B92F-401D-906E-014CC34E0430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8" name="片側の 2 つの角を丸めた四角形 186">
                <a:extLst>
                  <a:ext uri="{FF2B5EF4-FFF2-40B4-BE49-F238E27FC236}">
                    <a16:creationId xmlns:a16="http://schemas.microsoft.com/office/drawing/2014/main" id="{9BFA3FD3-587C-4C30-9203-77BD9D5B5E57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FE9E21D5-0B18-4EFE-BBE2-21F7E609C5EE}"/>
                </a:ext>
              </a:extLst>
            </p:cNvPr>
            <p:cNvGrpSpPr/>
            <p:nvPr/>
          </p:nvGrpSpPr>
          <p:grpSpPr>
            <a:xfrm>
              <a:off x="4217940" y="4907328"/>
              <a:ext cx="518645" cy="884592"/>
              <a:chOff x="4217940" y="4907328"/>
              <a:chExt cx="518645" cy="884592"/>
            </a:xfrm>
          </p:grpSpPr>
          <p:sp>
            <p:nvSpPr>
              <p:cNvPr id="431" name="フリーフォーム 132">
                <a:extLst>
                  <a:ext uri="{FF2B5EF4-FFF2-40B4-BE49-F238E27FC236}">
                    <a16:creationId xmlns:a16="http://schemas.microsoft.com/office/drawing/2014/main" id="{BD868930-A38D-443D-8F54-B6C1FDA72B70}"/>
                  </a:ext>
                </a:extLst>
              </p:cNvPr>
              <p:cNvSpPr/>
              <p:nvPr/>
            </p:nvSpPr>
            <p:spPr>
              <a:xfrm rot="18310289">
                <a:off x="4486961" y="4945806"/>
                <a:ext cx="288101" cy="21114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CF30E2B5-F037-4DEF-A792-9B8D74087227}"/>
                  </a:ext>
                </a:extLst>
              </p:cNvPr>
              <p:cNvGrpSpPr/>
              <p:nvPr/>
            </p:nvGrpSpPr>
            <p:grpSpPr>
              <a:xfrm>
                <a:off x="4217940" y="5044769"/>
                <a:ext cx="515813" cy="747151"/>
                <a:chOff x="4217940" y="5044769"/>
                <a:chExt cx="515813" cy="747151"/>
              </a:xfrm>
            </p:grpSpPr>
            <p:sp>
              <p:nvSpPr>
                <p:cNvPr id="433" name="台形 432">
                  <a:extLst>
                    <a:ext uri="{FF2B5EF4-FFF2-40B4-BE49-F238E27FC236}">
                      <a16:creationId xmlns:a16="http://schemas.microsoft.com/office/drawing/2014/main" id="{C80BE46C-39DA-475D-B253-A98A27D9C409}"/>
                    </a:ext>
                  </a:extLst>
                </p:cNvPr>
                <p:cNvSpPr/>
                <p:nvPr/>
              </p:nvSpPr>
              <p:spPr>
                <a:xfrm rot="2700000">
                  <a:off x="4447942" y="5080415"/>
                  <a:ext cx="166756" cy="95463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4" name="フリーフォーム 135">
                  <a:extLst>
                    <a:ext uri="{FF2B5EF4-FFF2-40B4-BE49-F238E27FC236}">
                      <a16:creationId xmlns:a16="http://schemas.microsoft.com/office/drawing/2014/main" id="{B25BD364-6C81-4645-B467-8918E53BC3D9}"/>
                    </a:ext>
                  </a:extLst>
                </p:cNvPr>
                <p:cNvSpPr/>
                <p:nvPr/>
              </p:nvSpPr>
              <p:spPr>
                <a:xfrm rot="13500000">
                  <a:off x="4172805" y="5230971"/>
                  <a:ext cx="606084" cy="515813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42564" h="972391">
                      <a:moveTo>
                        <a:pt x="0" y="0"/>
                      </a:moveTo>
                      <a:lnTo>
                        <a:pt x="973511" y="0"/>
                      </a:lnTo>
                      <a:cubicBezTo>
                        <a:pt x="996307" y="0"/>
                        <a:pt x="1018023" y="4620"/>
                        <a:pt x="1037775" y="12974"/>
                      </a:cubicBezTo>
                      <a:lnTo>
                        <a:pt x="1043098" y="16563"/>
                      </a:lnTo>
                      <a:lnTo>
                        <a:pt x="1043668" y="16678"/>
                      </a:lnTo>
                      <a:cubicBezTo>
                        <a:pt x="1101785" y="41259"/>
                        <a:pt x="1142564" y="98806"/>
                        <a:pt x="1142564" y="165878"/>
                      </a:cubicBezTo>
                      <a:lnTo>
                        <a:pt x="1142564" y="972391"/>
                      </a:lnTo>
                      <a:lnTo>
                        <a:pt x="818714" y="972391"/>
                      </a:lnTo>
                      <a:lnTo>
                        <a:pt x="818714" y="330200"/>
                      </a:lnTo>
                      <a:lnTo>
                        <a:pt x="208791" y="332445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5110FB5F-6697-4393-9AB5-9BAB137F25B5}"/>
              </a:ext>
            </a:extLst>
          </p:cNvPr>
          <p:cNvGrpSpPr/>
          <p:nvPr/>
        </p:nvGrpSpPr>
        <p:grpSpPr>
          <a:xfrm>
            <a:off x="537922" y="861259"/>
            <a:ext cx="1317387" cy="1525705"/>
            <a:chOff x="652624" y="1317391"/>
            <a:chExt cx="1317387" cy="1525705"/>
          </a:xfrm>
        </p:grpSpPr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0C1045AB-AE27-4E90-A418-7B4AB263C7BC}"/>
                </a:ext>
              </a:extLst>
            </p:cNvPr>
            <p:cNvGrpSpPr/>
            <p:nvPr/>
          </p:nvGrpSpPr>
          <p:grpSpPr>
            <a:xfrm>
              <a:off x="722900" y="1391904"/>
              <a:ext cx="1121476" cy="1451192"/>
              <a:chOff x="722900" y="1391904"/>
              <a:chExt cx="1121476" cy="1451192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6A91B98A-C6DF-4D0B-9E23-ABDE936AA25F}"/>
                  </a:ext>
                </a:extLst>
              </p:cNvPr>
              <p:cNvGrpSpPr/>
              <p:nvPr/>
            </p:nvGrpSpPr>
            <p:grpSpPr>
              <a:xfrm>
                <a:off x="891561" y="1391904"/>
                <a:ext cx="822595" cy="1451192"/>
                <a:chOff x="2020321" y="1391904"/>
                <a:chExt cx="822595" cy="1451192"/>
              </a:xfrm>
            </p:grpSpPr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3AC0C972-EE96-42DC-9ADD-3CC214C3EFEE}"/>
                    </a:ext>
                  </a:extLst>
                </p:cNvPr>
                <p:cNvGrpSpPr/>
                <p:nvPr/>
              </p:nvGrpSpPr>
              <p:grpSpPr>
                <a:xfrm>
                  <a:off x="2020321" y="139190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511" name="片側の 2 つの角を丸めた四角形 2026">
                    <a:extLst>
                      <a:ext uri="{FF2B5EF4-FFF2-40B4-BE49-F238E27FC236}">
                        <a16:creationId xmlns:a16="http://schemas.microsoft.com/office/drawing/2014/main" id="{CF2C6426-F784-4AD0-9529-9CD519F113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2" name="フリーフォーム 2027">
                    <a:extLst>
                      <a:ext uri="{FF2B5EF4-FFF2-40B4-BE49-F238E27FC236}">
                        <a16:creationId xmlns:a16="http://schemas.microsoft.com/office/drawing/2014/main" id="{AC220C98-D985-42F2-86C3-20FB6F0E509A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13" name="グループ化 512">
                    <a:extLst>
                      <a:ext uri="{FF2B5EF4-FFF2-40B4-BE49-F238E27FC236}">
                        <a16:creationId xmlns:a16="http://schemas.microsoft.com/office/drawing/2014/main" id="{9082E4E1-147D-486B-82EE-DF590EBC4A59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524" name="円/楕円 838">
                      <a:extLst>
                        <a:ext uri="{FF2B5EF4-FFF2-40B4-BE49-F238E27FC236}">
                          <a16:creationId xmlns:a16="http://schemas.microsoft.com/office/drawing/2014/main" id="{5E6EA57E-9ABB-4BE7-A388-CCC46070CC6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5" name="円/楕円 839">
                      <a:extLst>
                        <a:ext uri="{FF2B5EF4-FFF2-40B4-BE49-F238E27FC236}">
                          <a16:creationId xmlns:a16="http://schemas.microsoft.com/office/drawing/2014/main" id="{96C4FA65-636C-47F0-A420-F305E7BC21E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14" name="円/楕円 840">
                    <a:extLst>
                      <a:ext uri="{FF2B5EF4-FFF2-40B4-BE49-F238E27FC236}">
                        <a16:creationId xmlns:a16="http://schemas.microsoft.com/office/drawing/2014/main" id="{5EC334D5-A063-4450-9161-5E164846B102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5" name="フリーフォーム 2037">
                    <a:extLst>
                      <a:ext uri="{FF2B5EF4-FFF2-40B4-BE49-F238E27FC236}">
                        <a16:creationId xmlns:a16="http://schemas.microsoft.com/office/drawing/2014/main" id="{10F385FD-D662-477E-A5D8-F45CEBA1B438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6" name="フリーフォーム 2038">
                    <a:extLst>
                      <a:ext uri="{FF2B5EF4-FFF2-40B4-BE49-F238E27FC236}">
                        <a16:creationId xmlns:a16="http://schemas.microsoft.com/office/drawing/2014/main" id="{0B6CA16B-0F7E-43F0-B85F-986F49DF10AC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17" name="グループ化 516">
                    <a:extLst>
                      <a:ext uri="{FF2B5EF4-FFF2-40B4-BE49-F238E27FC236}">
                        <a16:creationId xmlns:a16="http://schemas.microsoft.com/office/drawing/2014/main" id="{A0A59BEB-C032-4D42-A714-A9AD651C5C56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518" name="楕円 14">
                      <a:extLst>
                        <a:ext uri="{FF2B5EF4-FFF2-40B4-BE49-F238E27FC236}">
                          <a16:creationId xmlns:a16="http://schemas.microsoft.com/office/drawing/2014/main" id="{08FBF7C4-914B-4E0E-B440-6DFAA9462B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9" name="楕円 562">
                      <a:extLst>
                        <a:ext uri="{FF2B5EF4-FFF2-40B4-BE49-F238E27FC236}">
                          <a16:creationId xmlns:a16="http://schemas.microsoft.com/office/drawing/2014/main" id="{4E5E6CB7-ED64-4465-8B9A-E94255F285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0" name="楕円 563">
                      <a:extLst>
                        <a:ext uri="{FF2B5EF4-FFF2-40B4-BE49-F238E27FC236}">
                          <a16:creationId xmlns:a16="http://schemas.microsoft.com/office/drawing/2014/main" id="{14BF5C21-CE74-421D-9947-922A6CB330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1" name="楕円 564">
                      <a:extLst>
                        <a:ext uri="{FF2B5EF4-FFF2-40B4-BE49-F238E27FC236}">
                          <a16:creationId xmlns:a16="http://schemas.microsoft.com/office/drawing/2014/main" id="{AB938401-26A9-4E10-B85B-E4E265E32D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2" name="フリーフォーム 2052">
                      <a:extLst>
                        <a:ext uri="{FF2B5EF4-FFF2-40B4-BE49-F238E27FC236}">
                          <a16:creationId xmlns:a16="http://schemas.microsoft.com/office/drawing/2014/main" id="{4AA4576D-6889-4CF7-827B-92FEA85C81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3" name="フリーフォーム 2053">
                      <a:extLst>
                        <a:ext uri="{FF2B5EF4-FFF2-40B4-BE49-F238E27FC236}">
                          <a16:creationId xmlns:a16="http://schemas.microsoft.com/office/drawing/2014/main" id="{A7B4F2E1-EE80-4E5A-BEB6-E35E19C7B8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C672F083-ECEC-4762-8481-15F0C7C51226}"/>
                    </a:ext>
                  </a:extLst>
                </p:cNvPr>
                <p:cNvGrpSpPr/>
                <p:nvPr/>
              </p:nvGrpSpPr>
              <p:grpSpPr>
                <a:xfrm>
                  <a:off x="2129185" y="230634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504" name="片側の 2 つの角を丸めた四角形 2347">
                    <a:extLst>
                      <a:ext uri="{FF2B5EF4-FFF2-40B4-BE49-F238E27FC236}">
                        <a16:creationId xmlns:a16="http://schemas.microsoft.com/office/drawing/2014/main" id="{B5EF7063-05B7-4EB6-9B0B-B5C7E3EF739E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BA708CDF-73EF-4A88-B2D9-BE20C4DA8952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509" name="台形 508">
                      <a:extLst>
                        <a:ext uri="{FF2B5EF4-FFF2-40B4-BE49-F238E27FC236}">
                          <a16:creationId xmlns:a16="http://schemas.microsoft.com/office/drawing/2014/main" id="{4F445187-60B4-41A6-9C6E-023D68FABB8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0" name="台形 509">
                      <a:extLst>
                        <a:ext uri="{FF2B5EF4-FFF2-40B4-BE49-F238E27FC236}">
                          <a16:creationId xmlns:a16="http://schemas.microsoft.com/office/drawing/2014/main" id="{7C7B521F-7EFB-4463-811E-B2E628CCF5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41259D45-7FF4-4C5C-89CC-14ACAA27FA79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507" name="直角三角形 506">
                      <a:extLst>
                        <a:ext uri="{FF2B5EF4-FFF2-40B4-BE49-F238E27FC236}">
                          <a16:creationId xmlns:a16="http://schemas.microsoft.com/office/drawing/2014/main" id="{F2B63417-7B37-49CE-B3A3-CB03A3FE9E7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08" name="直角三角形 507">
                      <a:extLst>
                        <a:ext uri="{FF2B5EF4-FFF2-40B4-BE49-F238E27FC236}">
                          <a16:creationId xmlns:a16="http://schemas.microsoft.com/office/drawing/2014/main" id="{B508EDAB-5CDD-401F-A19F-25EB687C3503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503" name="円/楕円 2">
                  <a:extLst>
                    <a:ext uri="{FF2B5EF4-FFF2-40B4-BE49-F238E27FC236}">
                      <a16:creationId xmlns:a16="http://schemas.microsoft.com/office/drawing/2014/main" id="{FEA4A088-E6B1-4796-96F1-0F1D465E81F8}"/>
                    </a:ext>
                  </a:extLst>
                </p:cNvPr>
                <p:cNvSpPr/>
                <p:nvPr/>
              </p:nvSpPr>
              <p:spPr>
                <a:xfrm>
                  <a:off x="2258848" y="211414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AEF6E5BE-3144-49A4-8B92-060AD4CE48FF}"/>
                  </a:ext>
                </a:extLst>
              </p:cNvPr>
              <p:cNvGrpSpPr/>
              <p:nvPr/>
            </p:nvGrpSpPr>
            <p:grpSpPr>
              <a:xfrm>
                <a:off x="1460367" y="1823103"/>
                <a:ext cx="384009" cy="1016013"/>
                <a:chOff x="-1237212" y="4644497"/>
                <a:chExt cx="384009" cy="1016013"/>
              </a:xfrm>
            </p:grpSpPr>
            <p:sp>
              <p:nvSpPr>
                <p:cNvPr id="490" name="角丸四角形 177">
                  <a:extLst>
                    <a:ext uri="{FF2B5EF4-FFF2-40B4-BE49-F238E27FC236}">
                      <a16:creationId xmlns:a16="http://schemas.microsoft.com/office/drawing/2014/main" id="{288F30D7-FE10-4A72-94F7-5195A40629A0}"/>
                    </a:ext>
                  </a:extLst>
                </p:cNvPr>
                <p:cNvSpPr/>
                <p:nvPr/>
              </p:nvSpPr>
              <p:spPr>
                <a:xfrm rot="13500000">
                  <a:off x="-1255000" y="5314167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05D0A35C-3285-45B4-A5C9-48B682B86A4D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495" name="グループ化 494">
                    <a:extLst>
                      <a:ext uri="{FF2B5EF4-FFF2-40B4-BE49-F238E27FC236}">
                        <a16:creationId xmlns:a16="http://schemas.microsoft.com/office/drawing/2014/main" id="{DCC27044-414E-446E-9824-E830E02EE98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497" name="四角形: 角を丸くする 496">
                      <a:extLst>
                        <a:ext uri="{FF2B5EF4-FFF2-40B4-BE49-F238E27FC236}">
                          <a16:creationId xmlns:a16="http://schemas.microsoft.com/office/drawing/2014/main" id="{345F7D12-3E64-41CF-B5B3-426E7CF38A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98" name="四角形: 角を丸くする 497">
                      <a:extLst>
                        <a:ext uri="{FF2B5EF4-FFF2-40B4-BE49-F238E27FC236}">
                          <a16:creationId xmlns:a16="http://schemas.microsoft.com/office/drawing/2014/main" id="{7CB3F5FA-1451-4D61-BC3A-5D53EB37D8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99" name="フリーフォーム: 図形 498">
                      <a:extLst>
                        <a:ext uri="{FF2B5EF4-FFF2-40B4-BE49-F238E27FC236}">
                          <a16:creationId xmlns:a16="http://schemas.microsoft.com/office/drawing/2014/main" id="{E6582EB1-F8FD-4439-846E-622E56E949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00" name="フリーフォーム: 図形 499">
                      <a:extLst>
                        <a:ext uri="{FF2B5EF4-FFF2-40B4-BE49-F238E27FC236}">
                          <a16:creationId xmlns:a16="http://schemas.microsoft.com/office/drawing/2014/main" id="{E76666CA-0F5B-47C9-B55C-7DD1FD5131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C174FCD6-365E-4119-9B14-C0DA693D406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859E3618-1B21-46F3-ACCD-3ACA77E63783}"/>
                    </a:ext>
                  </a:extLst>
                </p:cNvPr>
                <p:cNvGrpSpPr/>
                <p:nvPr/>
              </p:nvGrpSpPr>
              <p:grpSpPr>
                <a:xfrm>
                  <a:off x="-1129104" y="4997188"/>
                  <a:ext cx="275901" cy="620915"/>
                  <a:chOff x="7317555" y="1960384"/>
                  <a:chExt cx="513401" cy="1155406"/>
                </a:xfrm>
              </p:grpSpPr>
              <p:sp>
                <p:nvSpPr>
                  <p:cNvPr id="493" name="台形 492">
                    <a:extLst>
                      <a:ext uri="{FF2B5EF4-FFF2-40B4-BE49-F238E27FC236}">
                        <a16:creationId xmlns:a16="http://schemas.microsoft.com/office/drawing/2014/main" id="{A73EA264-B442-44D2-95F6-307979D71810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4" name="片側の 2 つの角を丸めた四角形 186">
                    <a:extLst>
                      <a:ext uri="{FF2B5EF4-FFF2-40B4-BE49-F238E27FC236}">
                        <a16:creationId xmlns:a16="http://schemas.microsoft.com/office/drawing/2014/main" id="{7DF03558-B80D-4A37-922B-00122D905E9A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456BBFCF-F838-45C1-B259-4B897E20BFE1}"/>
                  </a:ext>
                </a:extLst>
              </p:cNvPr>
              <p:cNvGrpSpPr/>
              <p:nvPr/>
            </p:nvGrpSpPr>
            <p:grpSpPr>
              <a:xfrm>
                <a:off x="722900" y="1811766"/>
                <a:ext cx="428949" cy="902292"/>
                <a:chOff x="-43907" y="695539"/>
                <a:chExt cx="428949" cy="902292"/>
              </a:xfrm>
            </p:grpSpPr>
            <p:sp>
              <p:nvSpPr>
                <p:cNvPr id="478" name="角丸四角形 177">
                  <a:extLst>
                    <a:ext uri="{FF2B5EF4-FFF2-40B4-BE49-F238E27FC236}">
                      <a16:creationId xmlns:a16="http://schemas.microsoft.com/office/drawing/2014/main" id="{D70E94ED-3E33-41FB-9D34-5718492B20DF}"/>
                    </a:ext>
                  </a:extLst>
                </p:cNvPr>
                <p:cNvSpPr/>
                <p:nvPr/>
              </p:nvSpPr>
              <p:spPr>
                <a:xfrm rot="18980601">
                  <a:off x="-39527" y="1340369"/>
                  <a:ext cx="424569" cy="182754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  <a:gd name="connsiteX0" fmla="*/ 414336 w 800381"/>
                    <a:gd name="connsiteY0" fmla="*/ 344520 h 344520"/>
                    <a:gd name="connsiteX1" fmla="*/ 167734 w 800381"/>
                    <a:gd name="connsiteY1" fmla="*/ 335468 h 344520"/>
                    <a:gd name="connsiteX2" fmla="*/ 0 w 800381"/>
                    <a:gd name="connsiteY2" fmla="*/ 167734 h 344520"/>
                    <a:gd name="connsiteX3" fmla="*/ 167734 w 800381"/>
                    <a:gd name="connsiteY3" fmla="*/ 0 h 344520"/>
                    <a:gd name="connsiteX4" fmla="*/ 800381 w 800381"/>
                    <a:gd name="connsiteY4" fmla="*/ 0 h 34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44520">
                      <a:moveTo>
                        <a:pt x="414336" y="344520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43917A42-FAF4-499C-978D-E987E32601A0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-43907" y="695539"/>
                  <a:ext cx="343549" cy="902292"/>
                  <a:chOff x="1229139" y="685040"/>
                  <a:chExt cx="647645" cy="1700965"/>
                </a:xfrm>
              </p:grpSpPr>
              <p:grpSp>
                <p:nvGrpSpPr>
                  <p:cNvPr id="480" name="グループ化 479">
                    <a:extLst>
                      <a:ext uri="{FF2B5EF4-FFF2-40B4-BE49-F238E27FC236}">
                        <a16:creationId xmlns:a16="http://schemas.microsoft.com/office/drawing/2014/main" id="{EEDF7E8B-57EC-400C-B321-133E4EAC9505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484" name="グループ化 483">
                      <a:extLst>
                        <a:ext uri="{FF2B5EF4-FFF2-40B4-BE49-F238E27FC236}">
                          <a16:creationId xmlns:a16="http://schemas.microsoft.com/office/drawing/2014/main" id="{43A95776-62C6-401C-B683-9A1FB71A03E5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486" name="四角形: 角を丸くする 485">
                        <a:extLst>
                          <a:ext uri="{FF2B5EF4-FFF2-40B4-BE49-F238E27FC236}">
                            <a16:creationId xmlns:a16="http://schemas.microsoft.com/office/drawing/2014/main" id="{AB785460-D159-41A4-BA9E-A5E91E3A73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87" name="四角形: 角を丸くする 486">
                        <a:extLst>
                          <a:ext uri="{FF2B5EF4-FFF2-40B4-BE49-F238E27FC236}">
                            <a16:creationId xmlns:a16="http://schemas.microsoft.com/office/drawing/2014/main" id="{F5236B1D-23B4-4676-B8EF-CFB6185F2E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88" name="フリーフォーム: 図形 487">
                        <a:extLst>
                          <a:ext uri="{FF2B5EF4-FFF2-40B4-BE49-F238E27FC236}">
                            <a16:creationId xmlns:a16="http://schemas.microsoft.com/office/drawing/2014/main" id="{FF595EAA-E543-4A92-B0A3-0B54299657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89" name="フリーフォーム: 図形 488">
                        <a:extLst>
                          <a:ext uri="{FF2B5EF4-FFF2-40B4-BE49-F238E27FC236}">
                            <a16:creationId xmlns:a16="http://schemas.microsoft.com/office/drawing/2014/main" id="{B1F26058-114F-4BBC-B9E2-2DB617626B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85" name="フリーフォーム: 図形 484">
                      <a:extLst>
                        <a:ext uri="{FF2B5EF4-FFF2-40B4-BE49-F238E27FC236}">
                          <a16:creationId xmlns:a16="http://schemas.microsoft.com/office/drawing/2014/main" id="{311DEE4B-A502-488D-B2C3-CD0DC4AFF22D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1" name="グループ化 480">
                    <a:extLst>
                      <a:ext uri="{FF2B5EF4-FFF2-40B4-BE49-F238E27FC236}">
                        <a16:creationId xmlns:a16="http://schemas.microsoft.com/office/drawing/2014/main" id="{79303F53-B51A-4AAC-8DF4-31F89E3943D8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482" name="台形 481">
                      <a:extLst>
                        <a:ext uri="{FF2B5EF4-FFF2-40B4-BE49-F238E27FC236}">
                          <a16:creationId xmlns:a16="http://schemas.microsoft.com/office/drawing/2014/main" id="{722AB5B2-9297-4920-AE98-E1D2192C44FE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83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984CE3F1-1320-44DD-8A20-5B139B78224B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6E883BAA-1EA1-46AE-A43A-D3E53A90967A}"/>
                </a:ext>
              </a:extLst>
            </p:cNvPr>
            <p:cNvGrpSpPr/>
            <p:nvPr/>
          </p:nvGrpSpPr>
          <p:grpSpPr>
            <a:xfrm>
              <a:off x="652624" y="1317391"/>
              <a:ext cx="1317387" cy="364518"/>
              <a:chOff x="652624" y="1317391"/>
              <a:chExt cx="1317387" cy="364518"/>
            </a:xfrm>
          </p:grpSpPr>
          <p:sp>
            <p:nvSpPr>
              <p:cNvPr id="471" name="楕円 44">
                <a:extLst>
                  <a:ext uri="{FF2B5EF4-FFF2-40B4-BE49-F238E27FC236}">
                    <a16:creationId xmlns:a16="http://schemas.microsoft.com/office/drawing/2014/main" id="{8FA55BF8-3C56-4E34-BEE0-5EBD524AC853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2" name="楕円 44">
                <a:extLst>
                  <a:ext uri="{FF2B5EF4-FFF2-40B4-BE49-F238E27FC236}">
                    <a16:creationId xmlns:a16="http://schemas.microsoft.com/office/drawing/2014/main" id="{743F3666-1A65-4889-9847-3CBFF7815A9F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3" name="楕円 44">
                <a:extLst>
                  <a:ext uri="{FF2B5EF4-FFF2-40B4-BE49-F238E27FC236}">
                    <a16:creationId xmlns:a16="http://schemas.microsoft.com/office/drawing/2014/main" id="{5A8D3DCD-27CD-47F1-AEF3-203E9D9726CE}"/>
                  </a:ext>
                </a:extLst>
              </p:cNvPr>
              <p:cNvSpPr/>
              <p:nvPr/>
            </p:nvSpPr>
            <p:spPr>
              <a:xfrm rot="13500000" flipH="1">
                <a:off x="1732212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4" name="楕円 44">
                <a:extLst>
                  <a:ext uri="{FF2B5EF4-FFF2-40B4-BE49-F238E27FC236}">
                    <a16:creationId xmlns:a16="http://schemas.microsoft.com/office/drawing/2014/main" id="{57507225-0411-4EB9-B2D2-F0F3424C5FD5}"/>
                  </a:ext>
                </a:extLst>
              </p:cNvPr>
              <p:cNvSpPr/>
              <p:nvPr/>
            </p:nvSpPr>
            <p:spPr>
              <a:xfrm rot="16200000" flipH="1">
                <a:off x="1841690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92EDD99C-403B-4AAC-83D9-92FB57EFFF8E}"/>
              </a:ext>
            </a:extLst>
          </p:cNvPr>
          <p:cNvGrpSpPr/>
          <p:nvPr/>
        </p:nvGrpSpPr>
        <p:grpSpPr>
          <a:xfrm>
            <a:off x="2496547" y="861259"/>
            <a:ext cx="1118566" cy="1525705"/>
            <a:chOff x="2145423" y="1317391"/>
            <a:chExt cx="1118566" cy="1525705"/>
          </a:xfrm>
        </p:grpSpPr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EE81F4B0-2BD1-434F-846C-E03F5827F107}"/>
                </a:ext>
              </a:extLst>
            </p:cNvPr>
            <p:cNvGrpSpPr/>
            <p:nvPr/>
          </p:nvGrpSpPr>
          <p:grpSpPr>
            <a:xfrm>
              <a:off x="2145423" y="1466798"/>
              <a:ext cx="1118566" cy="1376298"/>
              <a:chOff x="2145423" y="1466798"/>
              <a:chExt cx="1118566" cy="1376298"/>
            </a:xfrm>
          </p:grpSpPr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E98D16D1-590A-43DC-9EC9-C41585619C0F}"/>
                  </a:ext>
                </a:extLst>
              </p:cNvPr>
              <p:cNvGrpSpPr/>
              <p:nvPr/>
            </p:nvGrpSpPr>
            <p:grpSpPr>
              <a:xfrm>
                <a:off x="2359971" y="1466798"/>
                <a:ext cx="719603" cy="1376298"/>
                <a:chOff x="3183544" y="1466798"/>
                <a:chExt cx="719603" cy="1376298"/>
              </a:xfrm>
            </p:grpSpPr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5CE18DAB-CD9B-4FF3-8AE5-7FA4F98D875B}"/>
                    </a:ext>
                  </a:extLst>
                </p:cNvPr>
                <p:cNvGrpSpPr/>
                <p:nvPr/>
              </p:nvGrpSpPr>
              <p:grpSpPr>
                <a:xfrm>
                  <a:off x="3183544" y="146679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569" name="片側の 2 つの角を丸めた四角形 2206">
                    <a:extLst>
                      <a:ext uri="{FF2B5EF4-FFF2-40B4-BE49-F238E27FC236}">
                        <a16:creationId xmlns:a16="http://schemas.microsoft.com/office/drawing/2014/main" id="{A901FFFD-1D59-4558-B3ED-ADFE7E89249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70" name="グループ化 569">
                    <a:extLst>
                      <a:ext uri="{FF2B5EF4-FFF2-40B4-BE49-F238E27FC236}">
                        <a16:creationId xmlns:a16="http://schemas.microsoft.com/office/drawing/2014/main" id="{6B45B9FE-B52F-4460-AF53-2F19E66AB0CC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582" name="円/楕円 834">
                      <a:extLst>
                        <a:ext uri="{FF2B5EF4-FFF2-40B4-BE49-F238E27FC236}">
                          <a16:creationId xmlns:a16="http://schemas.microsoft.com/office/drawing/2014/main" id="{E5B5F45F-7239-4DFC-8355-B336F7D16D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3" name="円/楕円 835">
                      <a:extLst>
                        <a:ext uri="{FF2B5EF4-FFF2-40B4-BE49-F238E27FC236}">
                          <a16:creationId xmlns:a16="http://schemas.microsoft.com/office/drawing/2014/main" id="{E3DE4B77-3D9C-4751-BF74-705AA2ECF7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4" name="円/楕円 836">
                      <a:extLst>
                        <a:ext uri="{FF2B5EF4-FFF2-40B4-BE49-F238E27FC236}">
                          <a16:creationId xmlns:a16="http://schemas.microsoft.com/office/drawing/2014/main" id="{CEBDC0D9-9EF6-4F69-9789-04E9020AAC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5" name="円/楕円 837">
                      <a:extLst>
                        <a:ext uri="{FF2B5EF4-FFF2-40B4-BE49-F238E27FC236}">
                          <a16:creationId xmlns:a16="http://schemas.microsoft.com/office/drawing/2014/main" id="{5FE0A5A6-ABE8-4889-B727-2BCFF89D6F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71" name="グループ化 570">
                    <a:extLst>
                      <a:ext uri="{FF2B5EF4-FFF2-40B4-BE49-F238E27FC236}">
                        <a16:creationId xmlns:a16="http://schemas.microsoft.com/office/drawing/2014/main" id="{1CD64AE8-1D69-4FE2-BEB7-6E6C164AE89D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580" name="円/楕円 838">
                      <a:extLst>
                        <a:ext uri="{FF2B5EF4-FFF2-40B4-BE49-F238E27FC236}">
                          <a16:creationId xmlns:a16="http://schemas.microsoft.com/office/drawing/2014/main" id="{818F60A7-B841-4BCE-B5D4-3F788DCCC9C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1" name="円/楕円 839">
                      <a:extLst>
                        <a:ext uri="{FF2B5EF4-FFF2-40B4-BE49-F238E27FC236}">
                          <a16:creationId xmlns:a16="http://schemas.microsoft.com/office/drawing/2014/main" id="{F6D5F791-AC96-4862-BE2E-45485ABF158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72" name="円/楕円 840">
                    <a:extLst>
                      <a:ext uri="{FF2B5EF4-FFF2-40B4-BE49-F238E27FC236}">
                        <a16:creationId xmlns:a16="http://schemas.microsoft.com/office/drawing/2014/main" id="{45BABEE4-0433-4723-A508-7384B3CE3145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73" name="グループ化 572">
                    <a:extLst>
                      <a:ext uri="{FF2B5EF4-FFF2-40B4-BE49-F238E27FC236}">
                        <a16:creationId xmlns:a16="http://schemas.microsoft.com/office/drawing/2014/main" id="{B58AE5A1-98F2-4BD6-B396-8DACC7075E51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182017"/>
                    <a:chOff x="829336" y="4897338"/>
                    <a:chExt cx="467970" cy="182017"/>
                  </a:xfrm>
                </p:grpSpPr>
                <p:sp>
                  <p:nvSpPr>
                    <p:cNvPr id="576" name="円/楕円 847">
                      <a:extLst>
                        <a:ext uri="{FF2B5EF4-FFF2-40B4-BE49-F238E27FC236}">
                          <a16:creationId xmlns:a16="http://schemas.microsoft.com/office/drawing/2014/main" id="{AB6B773D-7124-4290-B995-D189B552D9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969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77" name="円/楕円 848">
                      <a:extLst>
                        <a:ext uri="{FF2B5EF4-FFF2-40B4-BE49-F238E27FC236}">
                          <a16:creationId xmlns:a16="http://schemas.microsoft.com/office/drawing/2014/main" id="{B17D4C5A-E5A3-4334-88DF-A29E65EAE2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3057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78" name="フローチャート: 端子 685">
                      <a:extLst>
                        <a:ext uri="{FF2B5EF4-FFF2-40B4-BE49-F238E27FC236}">
                          <a16:creationId xmlns:a16="http://schemas.microsoft.com/office/drawing/2014/main" id="{4CC8646B-0643-40CD-9EA0-5166157F22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79" name="フローチャート: 端子 686">
                      <a:extLst>
                        <a:ext uri="{FF2B5EF4-FFF2-40B4-BE49-F238E27FC236}">
                          <a16:creationId xmlns:a16="http://schemas.microsoft.com/office/drawing/2014/main" id="{A469C473-B570-47BD-A071-FC598F83AD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74" name="台形 573">
                    <a:extLst>
                      <a:ext uri="{FF2B5EF4-FFF2-40B4-BE49-F238E27FC236}">
                        <a16:creationId xmlns:a16="http://schemas.microsoft.com/office/drawing/2014/main" id="{1C67F812-970E-4501-90C0-AEA5FD909380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75" name="フリーフォーム 2254">
                    <a:extLst>
                      <a:ext uri="{FF2B5EF4-FFF2-40B4-BE49-F238E27FC236}">
                        <a16:creationId xmlns:a16="http://schemas.microsoft.com/office/drawing/2014/main" id="{823257FB-AA79-479E-B033-63D4B2CED6A0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F1569248-702F-4AEE-96D0-81DF382AB724}"/>
                    </a:ext>
                  </a:extLst>
                </p:cNvPr>
                <p:cNvGrpSpPr/>
                <p:nvPr/>
              </p:nvGrpSpPr>
              <p:grpSpPr>
                <a:xfrm>
                  <a:off x="3240912" y="230634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562" name="片側の 2 つの角を丸めた四角形 2355">
                    <a:extLst>
                      <a:ext uri="{FF2B5EF4-FFF2-40B4-BE49-F238E27FC236}">
                        <a16:creationId xmlns:a16="http://schemas.microsoft.com/office/drawing/2014/main" id="{893C135A-8A14-4796-8307-71BFFE3A1EF2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63" name="グループ化 562">
                    <a:extLst>
                      <a:ext uri="{FF2B5EF4-FFF2-40B4-BE49-F238E27FC236}">
                        <a16:creationId xmlns:a16="http://schemas.microsoft.com/office/drawing/2014/main" id="{D19191C6-22A0-4093-AC68-7D4791B86841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567" name="台形 566">
                      <a:extLst>
                        <a:ext uri="{FF2B5EF4-FFF2-40B4-BE49-F238E27FC236}">
                          <a16:creationId xmlns:a16="http://schemas.microsoft.com/office/drawing/2014/main" id="{F76B6F34-F816-4AFC-8095-5FCC8A87C8D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8" name="台形 567">
                      <a:extLst>
                        <a:ext uri="{FF2B5EF4-FFF2-40B4-BE49-F238E27FC236}">
                          <a16:creationId xmlns:a16="http://schemas.microsoft.com/office/drawing/2014/main" id="{F52DB5D7-3821-46FD-B87A-6ED8EF75A0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64" name="グループ化 563">
                    <a:extLst>
                      <a:ext uri="{FF2B5EF4-FFF2-40B4-BE49-F238E27FC236}">
                        <a16:creationId xmlns:a16="http://schemas.microsoft.com/office/drawing/2014/main" id="{477F2039-9CD4-48C0-BD12-25D305833D01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565" name="直角三角形 564">
                      <a:extLst>
                        <a:ext uri="{FF2B5EF4-FFF2-40B4-BE49-F238E27FC236}">
                          <a16:creationId xmlns:a16="http://schemas.microsoft.com/office/drawing/2014/main" id="{286F8932-17C6-4525-A15D-F95C3E5693E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6" name="直角三角形 565">
                      <a:extLst>
                        <a:ext uri="{FF2B5EF4-FFF2-40B4-BE49-F238E27FC236}">
                          <a16:creationId xmlns:a16="http://schemas.microsoft.com/office/drawing/2014/main" id="{4FAA0BF4-A1F4-4E04-A119-E45779D95AE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561" name="円/楕円 3009">
                  <a:extLst>
                    <a:ext uri="{FF2B5EF4-FFF2-40B4-BE49-F238E27FC236}">
                      <a16:creationId xmlns:a16="http://schemas.microsoft.com/office/drawing/2014/main" id="{C1D294E5-681C-4E43-914F-3800372E789B}"/>
                    </a:ext>
                  </a:extLst>
                </p:cNvPr>
                <p:cNvSpPr/>
                <p:nvPr/>
              </p:nvSpPr>
              <p:spPr>
                <a:xfrm>
                  <a:off x="3370175" y="211414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0FE69996-2D88-4698-ACF4-4CF11E4FB520}"/>
                  </a:ext>
                </a:extLst>
              </p:cNvPr>
              <p:cNvGrpSpPr/>
              <p:nvPr/>
            </p:nvGrpSpPr>
            <p:grpSpPr>
              <a:xfrm>
                <a:off x="2879980" y="1823103"/>
                <a:ext cx="384009" cy="1016013"/>
                <a:chOff x="-1237212" y="4644497"/>
                <a:chExt cx="384009" cy="1016013"/>
              </a:xfrm>
            </p:grpSpPr>
            <p:sp>
              <p:nvSpPr>
                <p:cNvPr id="548" name="角丸四角形 177">
                  <a:extLst>
                    <a:ext uri="{FF2B5EF4-FFF2-40B4-BE49-F238E27FC236}">
                      <a16:creationId xmlns:a16="http://schemas.microsoft.com/office/drawing/2014/main" id="{564A5C83-BA30-489C-958A-8B505BE8B6B8}"/>
                    </a:ext>
                  </a:extLst>
                </p:cNvPr>
                <p:cNvSpPr/>
                <p:nvPr/>
              </p:nvSpPr>
              <p:spPr>
                <a:xfrm rot="13500000">
                  <a:off x="-1255000" y="5314167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45B87C4E-9ABA-41F1-A581-DE00B4327F27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553" name="グループ化 552">
                    <a:extLst>
                      <a:ext uri="{FF2B5EF4-FFF2-40B4-BE49-F238E27FC236}">
                        <a16:creationId xmlns:a16="http://schemas.microsoft.com/office/drawing/2014/main" id="{925FB6CD-6A91-4D5B-BA1F-8550371A269A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555" name="四角形: 角を丸くする 554">
                      <a:extLst>
                        <a:ext uri="{FF2B5EF4-FFF2-40B4-BE49-F238E27FC236}">
                          <a16:creationId xmlns:a16="http://schemas.microsoft.com/office/drawing/2014/main" id="{A2A7E097-BBEA-4DA1-8220-F6CFE9F9A4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6" name="四角形: 角を丸くする 555">
                      <a:extLst>
                        <a:ext uri="{FF2B5EF4-FFF2-40B4-BE49-F238E27FC236}">
                          <a16:creationId xmlns:a16="http://schemas.microsoft.com/office/drawing/2014/main" id="{D8E903E9-741D-4440-AC0C-E97679C472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7" name="フリーフォーム: 図形 556">
                      <a:extLst>
                        <a:ext uri="{FF2B5EF4-FFF2-40B4-BE49-F238E27FC236}">
                          <a16:creationId xmlns:a16="http://schemas.microsoft.com/office/drawing/2014/main" id="{5BFBF870-22AD-408E-99F9-368CC1440C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8" name="フリーフォーム: 図形 557">
                      <a:extLst>
                        <a:ext uri="{FF2B5EF4-FFF2-40B4-BE49-F238E27FC236}">
                          <a16:creationId xmlns:a16="http://schemas.microsoft.com/office/drawing/2014/main" id="{6999D3BA-BC33-4396-91AC-F340FB24F4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61A8A3DA-F110-47B8-A782-AA1BD9F28BD0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3BAB6F1D-0114-472C-9C20-DC53C9C9A82C}"/>
                    </a:ext>
                  </a:extLst>
                </p:cNvPr>
                <p:cNvGrpSpPr/>
                <p:nvPr/>
              </p:nvGrpSpPr>
              <p:grpSpPr>
                <a:xfrm>
                  <a:off x="-1129104" y="4997188"/>
                  <a:ext cx="275901" cy="620915"/>
                  <a:chOff x="7317555" y="1960384"/>
                  <a:chExt cx="513401" cy="1155406"/>
                </a:xfrm>
              </p:grpSpPr>
              <p:sp>
                <p:nvSpPr>
                  <p:cNvPr id="551" name="台形 550">
                    <a:extLst>
                      <a:ext uri="{FF2B5EF4-FFF2-40B4-BE49-F238E27FC236}">
                        <a16:creationId xmlns:a16="http://schemas.microsoft.com/office/drawing/2014/main" id="{EDC99141-B0CE-4467-9F26-66EF796534FB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52" name="片側の 2 つの角を丸めた四角形 186">
                    <a:extLst>
                      <a:ext uri="{FF2B5EF4-FFF2-40B4-BE49-F238E27FC236}">
                        <a16:creationId xmlns:a16="http://schemas.microsoft.com/office/drawing/2014/main" id="{94596331-36CE-40CD-9AEC-182BF155EF85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D5BD7E35-1544-4AB6-B272-EE89EF0B4FC1}"/>
                  </a:ext>
                </a:extLst>
              </p:cNvPr>
              <p:cNvGrpSpPr/>
              <p:nvPr/>
            </p:nvGrpSpPr>
            <p:grpSpPr>
              <a:xfrm>
                <a:off x="2145423" y="1806486"/>
                <a:ext cx="428949" cy="902292"/>
                <a:chOff x="-43907" y="695539"/>
                <a:chExt cx="428949" cy="902292"/>
              </a:xfrm>
            </p:grpSpPr>
            <p:sp>
              <p:nvSpPr>
                <p:cNvPr id="536" name="角丸四角形 177">
                  <a:extLst>
                    <a:ext uri="{FF2B5EF4-FFF2-40B4-BE49-F238E27FC236}">
                      <a16:creationId xmlns:a16="http://schemas.microsoft.com/office/drawing/2014/main" id="{FCA02FC8-7915-4041-ADAA-2C8C6613BAD0}"/>
                    </a:ext>
                  </a:extLst>
                </p:cNvPr>
                <p:cNvSpPr/>
                <p:nvPr/>
              </p:nvSpPr>
              <p:spPr>
                <a:xfrm rot="18980601">
                  <a:off x="-39527" y="1340369"/>
                  <a:ext cx="424569" cy="182754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  <a:gd name="connsiteX0" fmla="*/ 414336 w 800381"/>
                    <a:gd name="connsiteY0" fmla="*/ 344520 h 344520"/>
                    <a:gd name="connsiteX1" fmla="*/ 167734 w 800381"/>
                    <a:gd name="connsiteY1" fmla="*/ 335468 h 344520"/>
                    <a:gd name="connsiteX2" fmla="*/ 0 w 800381"/>
                    <a:gd name="connsiteY2" fmla="*/ 167734 h 344520"/>
                    <a:gd name="connsiteX3" fmla="*/ 167734 w 800381"/>
                    <a:gd name="connsiteY3" fmla="*/ 0 h 344520"/>
                    <a:gd name="connsiteX4" fmla="*/ 800381 w 800381"/>
                    <a:gd name="connsiteY4" fmla="*/ 0 h 34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44520">
                      <a:moveTo>
                        <a:pt x="414336" y="344520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F2EA647E-D8EE-4555-A78E-B15719E2E37E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-43907" y="695539"/>
                  <a:ext cx="343549" cy="902292"/>
                  <a:chOff x="1229139" y="685040"/>
                  <a:chExt cx="647645" cy="1700965"/>
                </a:xfrm>
              </p:grpSpPr>
              <p:grpSp>
                <p:nvGrpSpPr>
                  <p:cNvPr id="538" name="グループ化 537">
                    <a:extLst>
                      <a:ext uri="{FF2B5EF4-FFF2-40B4-BE49-F238E27FC236}">
                        <a16:creationId xmlns:a16="http://schemas.microsoft.com/office/drawing/2014/main" id="{2DC6E113-A526-4FFE-AFBD-8FF23350C47C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542" name="グループ化 541">
                      <a:extLst>
                        <a:ext uri="{FF2B5EF4-FFF2-40B4-BE49-F238E27FC236}">
                          <a16:creationId xmlns:a16="http://schemas.microsoft.com/office/drawing/2014/main" id="{6F073B36-56D9-4E92-B853-B794577E3D85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544" name="四角形: 角を丸くする 543">
                        <a:extLst>
                          <a:ext uri="{FF2B5EF4-FFF2-40B4-BE49-F238E27FC236}">
                            <a16:creationId xmlns:a16="http://schemas.microsoft.com/office/drawing/2014/main" id="{BEA039CE-C456-4978-AE22-1BE4A100B0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45" name="四角形: 角を丸くする 544">
                        <a:extLst>
                          <a:ext uri="{FF2B5EF4-FFF2-40B4-BE49-F238E27FC236}">
                            <a16:creationId xmlns:a16="http://schemas.microsoft.com/office/drawing/2014/main" id="{F7AD3A71-23F6-48E5-A40F-C28174B7DC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46" name="フリーフォーム: 図形 545">
                        <a:extLst>
                          <a:ext uri="{FF2B5EF4-FFF2-40B4-BE49-F238E27FC236}">
                            <a16:creationId xmlns:a16="http://schemas.microsoft.com/office/drawing/2014/main" id="{9E72724B-3317-4126-B90F-80B5A2B7A7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47" name="フリーフォーム: 図形 546">
                        <a:extLst>
                          <a:ext uri="{FF2B5EF4-FFF2-40B4-BE49-F238E27FC236}">
                            <a16:creationId xmlns:a16="http://schemas.microsoft.com/office/drawing/2014/main" id="{DF44F49A-ECBF-4FB2-8BC9-3E20838917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43" name="フリーフォーム: 図形 542">
                      <a:extLst>
                        <a:ext uri="{FF2B5EF4-FFF2-40B4-BE49-F238E27FC236}">
                          <a16:creationId xmlns:a16="http://schemas.microsoft.com/office/drawing/2014/main" id="{9CEAF16A-BF63-40FE-9B54-A9219F487E43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39" name="グループ化 538">
                    <a:extLst>
                      <a:ext uri="{FF2B5EF4-FFF2-40B4-BE49-F238E27FC236}">
                        <a16:creationId xmlns:a16="http://schemas.microsoft.com/office/drawing/2014/main" id="{41236BFA-0BB6-4F6B-A53C-1AC767375D82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540" name="台形 539">
                      <a:extLst>
                        <a:ext uri="{FF2B5EF4-FFF2-40B4-BE49-F238E27FC236}">
                          <a16:creationId xmlns:a16="http://schemas.microsoft.com/office/drawing/2014/main" id="{26893F6A-B3A6-4B6C-91DA-3E125A30C5F8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41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16BC2B9B-6E81-4B0C-B79F-EFC51448FBFE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BE24966B-D794-414A-975A-4964D89511F1}"/>
                </a:ext>
              </a:extLst>
            </p:cNvPr>
            <p:cNvGrpSpPr/>
            <p:nvPr/>
          </p:nvGrpSpPr>
          <p:grpSpPr>
            <a:xfrm>
              <a:off x="2171862" y="1317391"/>
              <a:ext cx="1080215" cy="364518"/>
              <a:chOff x="652624" y="1317391"/>
              <a:chExt cx="1080215" cy="364518"/>
            </a:xfrm>
          </p:grpSpPr>
          <p:sp>
            <p:nvSpPr>
              <p:cNvPr id="529" name="楕円 44">
                <a:extLst>
                  <a:ext uri="{FF2B5EF4-FFF2-40B4-BE49-F238E27FC236}">
                    <a16:creationId xmlns:a16="http://schemas.microsoft.com/office/drawing/2014/main" id="{19BE6965-CFE8-4EF6-A2AF-F3F4FC773D04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0" name="楕円 44">
                <a:extLst>
                  <a:ext uri="{FF2B5EF4-FFF2-40B4-BE49-F238E27FC236}">
                    <a16:creationId xmlns:a16="http://schemas.microsoft.com/office/drawing/2014/main" id="{7CDBD9FC-EC02-4F7B-8256-348DCC5DEA38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1" name="楕円 44">
                <a:extLst>
                  <a:ext uri="{FF2B5EF4-FFF2-40B4-BE49-F238E27FC236}">
                    <a16:creationId xmlns:a16="http://schemas.microsoft.com/office/drawing/2014/main" id="{5B37E284-E9B2-4996-9A78-6E4429EC5121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2" name="楕円 44">
                <a:extLst>
                  <a:ext uri="{FF2B5EF4-FFF2-40B4-BE49-F238E27FC236}">
                    <a16:creationId xmlns:a16="http://schemas.microsoft.com/office/drawing/2014/main" id="{8EBB152E-6B38-421F-8431-02021C5741D8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86" name="グループ化 585">
            <a:extLst>
              <a:ext uri="{FF2B5EF4-FFF2-40B4-BE49-F238E27FC236}">
                <a16:creationId xmlns:a16="http://schemas.microsoft.com/office/drawing/2014/main" id="{FA10AC08-6D5B-4E01-976A-2552EE66500E}"/>
              </a:ext>
            </a:extLst>
          </p:cNvPr>
          <p:cNvGrpSpPr/>
          <p:nvPr/>
        </p:nvGrpSpPr>
        <p:grpSpPr>
          <a:xfrm>
            <a:off x="4359784" y="946984"/>
            <a:ext cx="1114729" cy="1439980"/>
            <a:chOff x="3482448" y="1403116"/>
            <a:chExt cx="1114729" cy="1439980"/>
          </a:xfrm>
        </p:grpSpPr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DA2F0788-FA5A-4226-AB07-A8304088B616}"/>
                </a:ext>
              </a:extLst>
            </p:cNvPr>
            <p:cNvGrpSpPr/>
            <p:nvPr/>
          </p:nvGrpSpPr>
          <p:grpSpPr>
            <a:xfrm>
              <a:off x="3482448" y="1545622"/>
              <a:ext cx="1114729" cy="1297474"/>
              <a:chOff x="3482448" y="1545622"/>
              <a:chExt cx="1114729" cy="1297474"/>
            </a:xfrm>
          </p:grpSpPr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92E06853-4E67-4572-8170-42F6C7230469}"/>
                  </a:ext>
                </a:extLst>
              </p:cNvPr>
              <p:cNvGrpSpPr/>
              <p:nvPr/>
            </p:nvGrpSpPr>
            <p:grpSpPr>
              <a:xfrm>
                <a:off x="3693159" y="1545622"/>
                <a:ext cx="719604" cy="1297474"/>
                <a:chOff x="4317019" y="1545622"/>
                <a:chExt cx="719604" cy="1297474"/>
              </a:xfrm>
            </p:grpSpPr>
            <p:grpSp>
              <p:nvGrpSpPr>
                <p:cNvPr id="617" name="グループ化 616">
                  <a:extLst>
                    <a:ext uri="{FF2B5EF4-FFF2-40B4-BE49-F238E27FC236}">
                      <a16:creationId xmlns:a16="http://schemas.microsoft.com/office/drawing/2014/main" id="{E6CB1C33-EF0E-4160-88FF-E065280CF8A1}"/>
                    </a:ext>
                  </a:extLst>
                </p:cNvPr>
                <p:cNvGrpSpPr/>
                <p:nvPr/>
              </p:nvGrpSpPr>
              <p:grpSpPr>
                <a:xfrm>
                  <a:off x="4317019" y="154562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627" name="片側の 2 つの角を丸めた四角形 2296">
                    <a:extLst>
                      <a:ext uri="{FF2B5EF4-FFF2-40B4-BE49-F238E27FC236}">
                        <a16:creationId xmlns:a16="http://schemas.microsoft.com/office/drawing/2014/main" id="{598C342F-AFC9-457D-9684-48AFAFE5AD8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28" name="グループ化 627">
                    <a:extLst>
                      <a:ext uri="{FF2B5EF4-FFF2-40B4-BE49-F238E27FC236}">
                        <a16:creationId xmlns:a16="http://schemas.microsoft.com/office/drawing/2014/main" id="{CF110E44-3138-4835-8AA9-5B3D84E5A0CD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629" name="星 24 2298">
                      <a:extLst>
                        <a:ext uri="{FF2B5EF4-FFF2-40B4-BE49-F238E27FC236}">
                          <a16:creationId xmlns:a16="http://schemas.microsoft.com/office/drawing/2014/main" id="{2564A211-8604-41B2-B15A-4C9ABCCB97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0" name="円/楕円 805">
                      <a:extLst>
                        <a:ext uri="{FF2B5EF4-FFF2-40B4-BE49-F238E27FC236}">
                          <a16:creationId xmlns:a16="http://schemas.microsoft.com/office/drawing/2014/main" id="{0329C558-CC15-4137-8425-CEA73EC1D72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1" name="円/楕円 806">
                      <a:extLst>
                        <a:ext uri="{FF2B5EF4-FFF2-40B4-BE49-F238E27FC236}">
                          <a16:creationId xmlns:a16="http://schemas.microsoft.com/office/drawing/2014/main" id="{8C2BA92C-815E-432A-A98C-CD0F6280067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2" name="円/楕円 807">
                      <a:extLst>
                        <a:ext uri="{FF2B5EF4-FFF2-40B4-BE49-F238E27FC236}">
                          <a16:creationId xmlns:a16="http://schemas.microsoft.com/office/drawing/2014/main" id="{56C5BCE7-FF05-4F8B-BA54-30CD9894B5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3" name="弦 632">
                      <a:extLst>
                        <a:ext uri="{FF2B5EF4-FFF2-40B4-BE49-F238E27FC236}">
                          <a16:creationId xmlns:a16="http://schemas.microsoft.com/office/drawing/2014/main" id="{CEF7C633-1219-4948-8E93-B1731CCDB2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4" name="弦 633">
                      <a:extLst>
                        <a:ext uri="{FF2B5EF4-FFF2-40B4-BE49-F238E27FC236}">
                          <a16:creationId xmlns:a16="http://schemas.microsoft.com/office/drawing/2014/main" id="{C9B68F00-141E-43EB-93C3-74C258B89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16703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5" name="フローチャート: 手操作入力 675">
                      <a:extLst>
                        <a:ext uri="{FF2B5EF4-FFF2-40B4-BE49-F238E27FC236}">
                          <a16:creationId xmlns:a16="http://schemas.microsoft.com/office/drawing/2014/main" id="{7BD962E2-E290-4D93-B49F-640FC7E5149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6" name="弦 635">
                      <a:extLst>
                        <a:ext uri="{FF2B5EF4-FFF2-40B4-BE49-F238E27FC236}">
                          <a16:creationId xmlns:a16="http://schemas.microsoft.com/office/drawing/2014/main" id="{A28D6F31-1333-47A0-85D9-7009CCD3A0A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7" name="弦 636">
                      <a:extLst>
                        <a:ext uri="{FF2B5EF4-FFF2-40B4-BE49-F238E27FC236}">
                          <a16:creationId xmlns:a16="http://schemas.microsoft.com/office/drawing/2014/main" id="{16A9522F-1722-4E1D-89F9-24DD3D54231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59196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8" name="フローチャート: 手操作入力 680">
                      <a:extLst>
                        <a:ext uri="{FF2B5EF4-FFF2-40B4-BE49-F238E27FC236}">
                          <a16:creationId xmlns:a16="http://schemas.microsoft.com/office/drawing/2014/main" id="{9CC5789B-15BC-4049-BF2D-3EB85B053F24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9" name="円/楕円 820">
                      <a:extLst>
                        <a:ext uri="{FF2B5EF4-FFF2-40B4-BE49-F238E27FC236}">
                          <a16:creationId xmlns:a16="http://schemas.microsoft.com/office/drawing/2014/main" id="{58459476-0DCD-49E0-8863-907FCC2979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081D8260-2D23-4ED6-AC64-EB32A647B6A6}"/>
                    </a:ext>
                  </a:extLst>
                </p:cNvPr>
                <p:cNvGrpSpPr/>
                <p:nvPr/>
              </p:nvGrpSpPr>
              <p:grpSpPr>
                <a:xfrm>
                  <a:off x="4378201" y="230634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620" name="片側の 2 つの角を丸めた四角形 2363">
                    <a:extLst>
                      <a:ext uri="{FF2B5EF4-FFF2-40B4-BE49-F238E27FC236}">
                        <a16:creationId xmlns:a16="http://schemas.microsoft.com/office/drawing/2014/main" id="{60C61C73-E58C-4855-9EC1-D8D8A3B8AE3A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21" name="グループ化 620">
                    <a:extLst>
                      <a:ext uri="{FF2B5EF4-FFF2-40B4-BE49-F238E27FC236}">
                        <a16:creationId xmlns:a16="http://schemas.microsoft.com/office/drawing/2014/main" id="{1C08133C-7497-42DA-A8EE-776658694A8C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625" name="台形 624">
                      <a:extLst>
                        <a:ext uri="{FF2B5EF4-FFF2-40B4-BE49-F238E27FC236}">
                          <a16:creationId xmlns:a16="http://schemas.microsoft.com/office/drawing/2014/main" id="{21EAFE57-024F-46CB-B641-C5FAE6DCDFD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26" name="台形 625">
                      <a:extLst>
                        <a:ext uri="{FF2B5EF4-FFF2-40B4-BE49-F238E27FC236}">
                          <a16:creationId xmlns:a16="http://schemas.microsoft.com/office/drawing/2014/main" id="{2ACA888B-C7A0-45B5-A68A-77CA1D5023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22" name="グループ化 621">
                    <a:extLst>
                      <a:ext uri="{FF2B5EF4-FFF2-40B4-BE49-F238E27FC236}">
                        <a16:creationId xmlns:a16="http://schemas.microsoft.com/office/drawing/2014/main" id="{C3CAE6BD-6D10-4CE0-9CDA-5CAD5825EFB5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623" name="直角三角形 622">
                      <a:extLst>
                        <a:ext uri="{FF2B5EF4-FFF2-40B4-BE49-F238E27FC236}">
                          <a16:creationId xmlns:a16="http://schemas.microsoft.com/office/drawing/2014/main" id="{D345751C-933B-4044-BFA9-34D5171F82B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24" name="直角三角形 623">
                      <a:extLst>
                        <a:ext uri="{FF2B5EF4-FFF2-40B4-BE49-F238E27FC236}">
                          <a16:creationId xmlns:a16="http://schemas.microsoft.com/office/drawing/2014/main" id="{AA3F5C66-5BB5-4A85-BCEB-B01C788C4DAF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619" name="円/楕円 3010">
                  <a:extLst>
                    <a:ext uri="{FF2B5EF4-FFF2-40B4-BE49-F238E27FC236}">
                      <a16:creationId xmlns:a16="http://schemas.microsoft.com/office/drawing/2014/main" id="{8B66C5AB-B54A-4BBA-9BB4-9C9DA265E545}"/>
                    </a:ext>
                  </a:extLst>
                </p:cNvPr>
                <p:cNvSpPr/>
                <p:nvPr/>
              </p:nvSpPr>
              <p:spPr>
                <a:xfrm>
                  <a:off x="4503253" y="214081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EFFB55AE-6040-4C9D-854F-2C27E1097090}"/>
                  </a:ext>
                </a:extLst>
              </p:cNvPr>
              <p:cNvGrpSpPr/>
              <p:nvPr/>
            </p:nvGrpSpPr>
            <p:grpSpPr>
              <a:xfrm>
                <a:off x="4213168" y="1823103"/>
                <a:ext cx="384009" cy="1016013"/>
                <a:chOff x="5003534" y="3578012"/>
                <a:chExt cx="384009" cy="1016013"/>
              </a:xfrm>
            </p:grpSpPr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27F8A03F-FA86-4579-89BE-C8E72349F122}"/>
                    </a:ext>
                  </a:extLst>
                </p:cNvPr>
                <p:cNvGrpSpPr/>
                <p:nvPr/>
              </p:nvGrpSpPr>
              <p:grpSpPr>
                <a:xfrm>
                  <a:off x="5003534" y="3578012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611" name="グループ化 610">
                    <a:extLst>
                      <a:ext uri="{FF2B5EF4-FFF2-40B4-BE49-F238E27FC236}">
                        <a16:creationId xmlns:a16="http://schemas.microsoft.com/office/drawing/2014/main" id="{1D019870-348B-461E-B63B-1D69F1155568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613" name="四角形: 角を丸くする 612">
                      <a:extLst>
                        <a:ext uri="{FF2B5EF4-FFF2-40B4-BE49-F238E27FC236}">
                          <a16:creationId xmlns:a16="http://schemas.microsoft.com/office/drawing/2014/main" id="{99E66711-2A3E-4712-947F-745EA4D01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4" name="四角形: 角を丸くする 613">
                      <a:extLst>
                        <a:ext uri="{FF2B5EF4-FFF2-40B4-BE49-F238E27FC236}">
                          <a16:creationId xmlns:a16="http://schemas.microsoft.com/office/drawing/2014/main" id="{41DD2B01-6E7F-4BCC-A6A9-B14CD6C509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5" name="フリーフォーム: 図形 614">
                      <a:extLst>
                        <a:ext uri="{FF2B5EF4-FFF2-40B4-BE49-F238E27FC236}">
                          <a16:creationId xmlns:a16="http://schemas.microsoft.com/office/drawing/2014/main" id="{5F4C283E-3F41-4A93-9C80-DC241A3DB6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6" name="フリーフォーム: 図形 615">
                      <a:extLst>
                        <a:ext uri="{FF2B5EF4-FFF2-40B4-BE49-F238E27FC236}">
                          <a16:creationId xmlns:a16="http://schemas.microsoft.com/office/drawing/2014/main" id="{A33397CB-3ED8-4D74-A6CD-89B218FCEB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1FABF45F-5C6B-4CD8-824E-B34A08E89F8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08" name="角丸四角形 177">
                  <a:extLst>
                    <a:ext uri="{FF2B5EF4-FFF2-40B4-BE49-F238E27FC236}">
                      <a16:creationId xmlns:a16="http://schemas.microsoft.com/office/drawing/2014/main" id="{B0C80FCA-D92D-4C6E-A4A9-BEA8EA0B502F}"/>
                    </a:ext>
                  </a:extLst>
                </p:cNvPr>
                <p:cNvSpPr/>
                <p:nvPr/>
              </p:nvSpPr>
              <p:spPr>
                <a:xfrm rot="13500000">
                  <a:off x="4985746" y="4247682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9" name="台形 608">
                  <a:extLst>
                    <a:ext uri="{FF2B5EF4-FFF2-40B4-BE49-F238E27FC236}">
                      <a16:creationId xmlns:a16="http://schemas.microsoft.com/office/drawing/2014/main" id="{557BDF24-D69C-40D5-AC2E-8A266FDDDB71}"/>
                    </a:ext>
                  </a:extLst>
                </p:cNvPr>
                <p:cNvSpPr/>
                <p:nvPr/>
              </p:nvSpPr>
              <p:spPr>
                <a:xfrm rot="20503523">
                  <a:off x="5111642" y="3930703"/>
                  <a:ext cx="168917" cy="85184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10" name="片側の 2 つの角を丸めた四角形 186">
                  <a:extLst>
                    <a:ext uri="{FF2B5EF4-FFF2-40B4-BE49-F238E27FC236}">
                      <a16:creationId xmlns:a16="http://schemas.microsoft.com/office/drawing/2014/main" id="{382BDECD-DE28-405B-ABAB-8DA836298CB6}"/>
                    </a:ext>
                  </a:extLst>
                </p:cNvPr>
                <p:cNvSpPr/>
                <p:nvPr/>
              </p:nvSpPr>
              <p:spPr>
                <a:xfrm rot="9687502">
                  <a:off x="5206059" y="3990014"/>
                  <a:ext cx="181484" cy="56160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EC511AF3-515E-4649-8823-9D333083E83C}"/>
                  </a:ext>
                </a:extLst>
              </p:cNvPr>
              <p:cNvGrpSpPr/>
              <p:nvPr/>
            </p:nvGrpSpPr>
            <p:grpSpPr>
              <a:xfrm>
                <a:off x="3482448" y="1803236"/>
                <a:ext cx="424569" cy="923835"/>
                <a:chOff x="3411865" y="1799045"/>
                <a:chExt cx="424569" cy="923835"/>
              </a:xfrm>
            </p:grpSpPr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5B5DEC78-C6A1-452B-B342-BCE4BAB85DC6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3472309" y="1799045"/>
                  <a:ext cx="219016" cy="389585"/>
                  <a:chOff x="7183311" y="1414825"/>
                  <a:chExt cx="412880" cy="734430"/>
                </a:xfrm>
              </p:grpSpPr>
              <p:grpSp>
                <p:nvGrpSpPr>
                  <p:cNvPr id="601" name="グループ化 600">
                    <a:extLst>
                      <a:ext uri="{FF2B5EF4-FFF2-40B4-BE49-F238E27FC236}">
                        <a16:creationId xmlns:a16="http://schemas.microsoft.com/office/drawing/2014/main" id="{25E87EAA-C16B-4C46-9CA5-C7DA8A6294B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603" name="四角形: 角を丸くする 602">
                      <a:extLst>
                        <a:ext uri="{FF2B5EF4-FFF2-40B4-BE49-F238E27FC236}">
                          <a16:creationId xmlns:a16="http://schemas.microsoft.com/office/drawing/2014/main" id="{3705266D-E4A1-420E-9D64-2593A67AD9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4" name="四角形: 角を丸くする 603">
                      <a:extLst>
                        <a:ext uri="{FF2B5EF4-FFF2-40B4-BE49-F238E27FC236}">
                          <a16:creationId xmlns:a16="http://schemas.microsoft.com/office/drawing/2014/main" id="{9C344DB6-165E-4525-8983-AE8D9CBCEE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5" name="フリーフォーム: 図形 604">
                      <a:extLst>
                        <a:ext uri="{FF2B5EF4-FFF2-40B4-BE49-F238E27FC236}">
                          <a16:creationId xmlns:a16="http://schemas.microsoft.com/office/drawing/2014/main" id="{FADFBC61-5955-4B63-9980-874D012203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6" name="フリーフォーム: 図形 605">
                      <a:extLst>
                        <a:ext uri="{FF2B5EF4-FFF2-40B4-BE49-F238E27FC236}">
                          <a16:creationId xmlns:a16="http://schemas.microsoft.com/office/drawing/2014/main" id="{BE278809-5504-468A-9622-7C90A05612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6046224C-BFD4-4D83-A569-2EA653D05FF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19D1CE01-91D9-4439-918E-2AD6391595DA}"/>
                    </a:ext>
                  </a:extLst>
                </p:cNvPr>
                <p:cNvGrpSpPr/>
                <p:nvPr/>
              </p:nvGrpSpPr>
              <p:grpSpPr>
                <a:xfrm>
                  <a:off x="3411865" y="2095100"/>
                  <a:ext cx="424569" cy="627780"/>
                  <a:chOff x="3411865" y="2095100"/>
                  <a:chExt cx="424569" cy="627780"/>
                </a:xfrm>
              </p:grpSpPr>
              <p:sp>
                <p:nvSpPr>
                  <p:cNvPr id="598" name="角丸四角形 177">
                    <a:extLst>
                      <a:ext uri="{FF2B5EF4-FFF2-40B4-BE49-F238E27FC236}">
                        <a16:creationId xmlns:a16="http://schemas.microsoft.com/office/drawing/2014/main" id="{3D96623E-AF5E-42B4-89C7-07AD09A9CDB7}"/>
                      </a:ext>
                    </a:extLst>
                  </p:cNvPr>
                  <p:cNvSpPr/>
                  <p:nvPr/>
                </p:nvSpPr>
                <p:spPr>
                  <a:xfrm rot="18980601">
                    <a:off x="3411865" y="2451316"/>
                    <a:ext cx="424569" cy="182754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304095 w 800381"/>
                      <a:gd name="connsiteY0" fmla="*/ 335877 h 335877"/>
                      <a:gd name="connsiteX1" fmla="*/ 167734 w 800381"/>
                      <a:gd name="connsiteY1" fmla="*/ 335468 h 335877"/>
                      <a:gd name="connsiteX2" fmla="*/ 0 w 800381"/>
                      <a:gd name="connsiteY2" fmla="*/ 167734 h 335877"/>
                      <a:gd name="connsiteX3" fmla="*/ 167734 w 800381"/>
                      <a:gd name="connsiteY3" fmla="*/ 0 h 335877"/>
                      <a:gd name="connsiteX4" fmla="*/ 800381 w 800381"/>
                      <a:gd name="connsiteY4" fmla="*/ 0 h 335877"/>
                      <a:gd name="connsiteX0" fmla="*/ 414336 w 800381"/>
                      <a:gd name="connsiteY0" fmla="*/ 344520 h 344520"/>
                      <a:gd name="connsiteX1" fmla="*/ 167734 w 800381"/>
                      <a:gd name="connsiteY1" fmla="*/ 335468 h 344520"/>
                      <a:gd name="connsiteX2" fmla="*/ 0 w 800381"/>
                      <a:gd name="connsiteY2" fmla="*/ 167734 h 344520"/>
                      <a:gd name="connsiteX3" fmla="*/ 167734 w 800381"/>
                      <a:gd name="connsiteY3" fmla="*/ 0 h 344520"/>
                      <a:gd name="connsiteX4" fmla="*/ 800381 w 800381"/>
                      <a:gd name="connsiteY4" fmla="*/ 0 h 3445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44520">
                        <a:moveTo>
                          <a:pt x="414336" y="344520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lnTo>
                          <a:pt x="800381" y="0"/>
                        </a:ln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99" name="台形 598">
                    <a:extLst>
                      <a:ext uri="{FF2B5EF4-FFF2-40B4-BE49-F238E27FC236}">
                        <a16:creationId xmlns:a16="http://schemas.microsoft.com/office/drawing/2014/main" id="{D6D2C2EC-509F-4980-BA31-9C17975B20A1}"/>
                      </a:ext>
                    </a:extLst>
                  </p:cNvPr>
                  <p:cNvSpPr/>
                  <p:nvPr/>
                </p:nvSpPr>
                <p:spPr>
                  <a:xfrm rot="310666" flipH="1">
                    <a:off x="3485514" y="2095100"/>
                    <a:ext cx="166736" cy="84084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0" name="片側の 2 つの角を丸めた四角形 186">
                    <a:extLst>
                      <a:ext uri="{FF2B5EF4-FFF2-40B4-BE49-F238E27FC236}">
                        <a16:creationId xmlns:a16="http://schemas.microsoft.com/office/drawing/2014/main" id="{7E7D3BBB-CF69-4C52-9687-BCF396B707B6}"/>
                      </a:ext>
                    </a:extLst>
                  </p:cNvPr>
                  <p:cNvSpPr/>
                  <p:nvPr/>
                </p:nvSpPr>
                <p:spPr>
                  <a:xfrm rot="11126687" flipH="1">
                    <a:off x="3449044" y="2168530"/>
                    <a:ext cx="179141" cy="5543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12F25EDE-7D3F-45CB-9F95-0C9C87C4F114}"/>
                </a:ext>
              </a:extLst>
            </p:cNvPr>
            <p:cNvGrpSpPr/>
            <p:nvPr/>
          </p:nvGrpSpPr>
          <p:grpSpPr>
            <a:xfrm>
              <a:off x="3500600" y="1403116"/>
              <a:ext cx="1080215" cy="364518"/>
              <a:chOff x="652624" y="1317391"/>
              <a:chExt cx="1080215" cy="364518"/>
            </a:xfrm>
          </p:grpSpPr>
          <p:sp>
            <p:nvSpPr>
              <p:cNvPr id="589" name="楕円 44">
                <a:extLst>
                  <a:ext uri="{FF2B5EF4-FFF2-40B4-BE49-F238E27FC236}">
                    <a16:creationId xmlns:a16="http://schemas.microsoft.com/office/drawing/2014/main" id="{73587C52-EA7E-4C3C-9DFE-02EFFCECBA3B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0" name="楕円 44">
                <a:extLst>
                  <a:ext uri="{FF2B5EF4-FFF2-40B4-BE49-F238E27FC236}">
                    <a16:creationId xmlns:a16="http://schemas.microsoft.com/office/drawing/2014/main" id="{6A284D76-1772-41C3-9DC9-20DBF5FDBD3B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1" name="楕円 44">
                <a:extLst>
                  <a:ext uri="{FF2B5EF4-FFF2-40B4-BE49-F238E27FC236}">
                    <a16:creationId xmlns:a16="http://schemas.microsoft.com/office/drawing/2014/main" id="{9C0CC7CF-78DE-45D1-A8F0-BB38E8BC38D6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楕円 44">
                <a:extLst>
                  <a:ext uri="{FF2B5EF4-FFF2-40B4-BE49-F238E27FC236}">
                    <a16:creationId xmlns:a16="http://schemas.microsoft.com/office/drawing/2014/main" id="{E80EF752-1E3C-483E-8868-17B322F49676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CD7CAB74-1BBC-46B3-B7EC-17BC266E4329}"/>
              </a:ext>
            </a:extLst>
          </p:cNvPr>
          <p:cNvGrpSpPr/>
          <p:nvPr/>
        </p:nvGrpSpPr>
        <p:grpSpPr>
          <a:xfrm>
            <a:off x="6238216" y="932697"/>
            <a:ext cx="1122296" cy="1454267"/>
            <a:chOff x="4791537" y="1388829"/>
            <a:chExt cx="1122296" cy="1454267"/>
          </a:xfrm>
        </p:grpSpPr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67FED8A6-51BD-4248-BC35-D7203F7AE883}"/>
                </a:ext>
              </a:extLst>
            </p:cNvPr>
            <p:cNvGrpSpPr/>
            <p:nvPr/>
          </p:nvGrpSpPr>
          <p:grpSpPr>
            <a:xfrm>
              <a:off x="4791537" y="1488761"/>
              <a:ext cx="1122296" cy="1354335"/>
              <a:chOff x="4791537" y="1488761"/>
              <a:chExt cx="1122296" cy="1354335"/>
            </a:xfrm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37242D09-C439-4222-9F13-83F32B236913}"/>
                  </a:ext>
                </a:extLst>
              </p:cNvPr>
              <p:cNvGrpSpPr/>
              <p:nvPr/>
            </p:nvGrpSpPr>
            <p:grpSpPr>
              <a:xfrm>
                <a:off x="5069428" y="2306341"/>
                <a:ext cx="604867" cy="536755"/>
                <a:chOff x="1898480" y="5488751"/>
                <a:chExt cx="604867" cy="536755"/>
              </a:xfrm>
            </p:grpSpPr>
            <p:sp>
              <p:nvSpPr>
                <p:cNvPr id="691" name="片側の 2 つの角を丸めた四角形 2371">
                  <a:extLst>
                    <a:ext uri="{FF2B5EF4-FFF2-40B4-BE49-F238E27FC236}">
                      <a16:creationId xmlns:a16="http://schemas.microsoft.com/office/drawing/2014/main" id="{3A25F728-A7A1-434C-813C-1254E69A69E7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C7BCDCC2-959E-4765-AE6F-B5B72AF89BB3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96" name="台形 695">
                    <a:extLst>
                      <a:ext uri="{FF2B5EF4-FFF2-40B4-BE49-F238E27FC236}">
                        <a16:creationId xmlns:a16="http://schemas.microsoft.com/office/drawing/2014/main" id="{BA6A5015-BE6C-4C1C-96AB-4F1A2C7B150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7" name="台形 696">
                    <a:extLst>
                      <a:ext uri="{FF2B5EF4-FFF2-40B4-BE49-F238E27FC236}">
                        <a16:creationId xmlns:a16="http://schemas.microsoft.com/office/drawing/2014/main" id="{3692822E-5305-48FB-8C2D-44F19E15F0B6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692E9565-A4AA-4CBD-A807-3D7A2EDE448E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94" name="直角三角形 693">
                    <a:extLst>
                      <a:ext uri="{FF2B5EF4-FFF2-40B4-BE49-F238E27FC236}">
                        <a16:creationId xmlns:a16="http://schemas.microsoft.com/office/drawing/2014/main" id="{31AC6A37-E888-496B-B9A2-0BF898159F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5" name="直角三角形 694">
                    <a:extLst>
                      <a:ext uri="{FF2B5EF4-FFF2-40B4-BE49-F238E27FC236}">
                        <a16:creationId xmlns:a16="http://schemas.microsoft.com/office/drawing/2014/main" id="{BEE44BF9-2603-4B5E-A235-532ACD3BFC9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28048DAA-D615-467D-89FD-FF43643F017F}"/>
                  </a:ext>
                </a:extLst>
              </p:cNvPr>
              <p:cNvGrpSpPr/>
              <p:nvPr/>
            </p:nvGrpSpPr>
            <p:grpSpPr>
              <a:xfrm>
                <a:off x="5012060" y="1488761"/>
                <a:ext cx="719603" cy="893097"/>
                <a:chOff x="5464645" y="1488761"/>
                <a:chExt cx="719603" cy="893097"/>
              </a:xfrm>
            </p:grpSpPr>
            <p:grpSp>
              <p:nvGrpSpPr>
                <p:cNvPr id="674" name="グループ化 673">
                  <a:extLst>
                    <a:ext uri="{FF2B5EF4-FFF2-40B4-BE49-F238E27FC236}">
                      <a16:creationId xmlns:a16="http://schemas.microsoft.com/office/drawing/2014/main" id="{6A967991-4F94-486D-AECE-EB30E6F794EF}"/>
                    </a:ext>
                  </a:extLst>
                </p:cNvPr>
                <p:cNvGrpSpPr/>
                <p:nvPr/>
              </p:nvGrpSpPr>
              <p:grpSpPr>
                <a:xfrm>
                  <a:off x="5464645" y="148876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676" name="片側の 2 つの角を丸めた四角形 2311">
                    <a:extLst>
                      <a:ext uri="{FF2B5EF4-FFF2-40B4-BE49-F238E27FC236}">
                        <a16:creationId xmlns:a16="http://schemas.microsoft.com/office/drawing/2014/main" id="{A24D6663-EA37-4B1F-9DA9-472AE9EABA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7" name="フリーフォーム 2312">
                    <a:extLst>
                      <a:ext uri="{FF2B5EF4-FFF2-40B4-BE49-F238E27FC236}">
                        <a16:creationId xmlns:a16="http://schemas.microsoft.com/office/drawing/2014/main" id="{0817F378-7F05-4AA1-8CF2-4AD62FE81342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78" name="グループ化 677">
                    <a:extLst>
                      <a:ext uri="{FF2B5EF4-FFF2-40B4-BE49-F238E27FC236}">
                        <a16:creationId xmlns:a16="http://schemas.microsoft.com/office/drawing/2014/main" id="{66A81844-FD3A-435A-AFDC-8954EAC8B36B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689" name="円/楕円 774">
                      <a:extLst>
                        <a:ext uri="{FF2B5EF4-FFF2-40B4-BE49-F238E27FC236}">
                          <a16:creationId xmlns:a16="http://schemas.microsoft.com/office/drawing/2014/main" id="{89B1A06F-52EA-4D40-892F-6EA2A2BE362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90" name="円/楕円 775">
                      <a:extLst>
                        <a:ext uri="{FF2B5EF4-FFF2-40B4-BE49-F238E27FC236}">
                          <a16:creationId xmlns:a16="http://schemas.microsoft.com/office/drawing/2014/main" id="{7141DF94-5844-4FB6-B35C-72A70D5D8E3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9" name="円/楕円 776">
                    <a:extLst>
                      <a:ext uri="{FF2B5EF4-FFF2-40B4-BE49-F238E27FC236}">
                        <a16:creationId xmlns:a16="http://schemas.microsoft.com/office/drawing/2014/main" id="{0C9F665B-EEB3-4756-AD65-3A7A7FEBB9B6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0" name="フリーフォーム 2315">
                    <a:extLst>
                      <a:ext uri="{FF2B5EF4-FFF2-40B4-BE49-F238E27FC236}">
                        <a16:creationId xmlns:a16="http://schemas.microsoft.com/office/drawing/2014/main" id="{64E45380-98F6-4D54-B8D2-9604783A9E34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81" name="グループ化 680">
                    <a:extLst>
                      <a:ext uri="{FF2B5EF4-FFF2-40B4-BE49-F238E27FC236}">
                        <a16:creationId xmlns:a16="http://schemas.microsoft.com/office/drawing/2014/main" id="{CF03BDCD-18B5-45DA-BFFE-C84F2D9C6705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683" name="角丸四角形 2319">
                      <a:extLst>
                        <a:ext uri="{FF2B5EF4-FFF2-40B4-BE49-F238E27FC236}">
                          <a16:creationId xmlns:a16="http://schemas.microsoft.com/office/drawing/2014/main" id="{A99836A6-267D-4585-AE5B-3108C71447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4" name="円/楕円 785">
                      <a:extLst>
                        <a:ext uri="{FF2B5EF4-FFF2-40B4-BE49-F238E27FC236}">
                          <a16:creationId xmlns:a16="http://schemas.microsoft.com/office/drawing/2014/main" id="{513C889F-C7EE-4B65-9003-FE2F889D59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5" name="角丸四角形 2321">
                      <a:extLst>
                        <a:ext uri="{FF2B5EF4-FFF2-40B4-BE49-F238E27FC236}">
                          <a16:creationId xmlns:a16="http://schemas.microsoft.com/office/drawing/2014/main" id="{126078B3-AB9B-46F1-8787-190C1434E1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6" name="円/楕円 787">
                      <a:extLst>
                        <a:ext uri="{FF2B5EF4-FFF2-40B4-BE49-F238E27FC236}">
                          <a16:creationId xmlns:a16="http://schemas.microsoft.com/office/drawing/2014/main" id="{9F795A04-2D74-4945-9B15-C4D7B6E957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7" name="月 686">
                      <a:extLst>
                        <a:ext uri="{FF2B5EF4-FFF2-40B4-BE49-F238E27FC236}">
                          <a16:creationId xmlns:a16="http://schemas.microsoft.com/office/drawing/2014/main" id="{E10B1CB8-296F-4D74-BB81-D38E463E89E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8" name="月 687">
                      <a:extLst>
                        <a:ext uri="{FF2B5EF4-FFF2-40B4-BE49-F238E27FC236}">
                          <a16:creationId xmlns:a16="http://schemas.microsoft.com/office/drawing/2014/main" id="{43184028-1223-4783-8A5F-6358540ED07E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2" name="月 681">
                    <a:extLst>
                      <a:ext uri="{FF2B5EF4-FFF2-40B4-BE49-F238E27FC236}">
                        <a16:creationId xmlns:a16="http://schemas.microsoft.com/office/drawing/2014/main" id="{E96B7926-BD24-48EB-B858-31C495E38CE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75" name="円/楕円 3011">
                  <a:extLst>
                    <a:ext uri="{FF2B5EF4-FFF2-40B4-BE49-F238E27FC236}">
                      <a16:creationId xmlns:a16="http://schemas.microsoft.com/office/drawing/2014/main" id="{FBF5D6A8-CE19-4BF5-A962-D4B36C618302}"/>
                    </a:ext>
                  </a:extLst>
                </p:cNvPr>
                <p:cNvSpPr/>
                <p:nvPr/>
              </p:nvSpPr>
              <p:spPr>
                <a:xfrm>
                  <a:off x="5651571" y="212938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667E3F4B-5939-4703-82FD-5F1A75B3A6F0}"/>
                  </a:ext>
                </a:extLst>
              </p:cNvPr>
              <p:cNvGrpSpPr/>
              <p:nvPr/>
            </p:nvGrpSpPr>
            <p:grpSpPr>
              <a:xfrm>
                <a:off x="5529824" y="1823103"/>
                <a:ext cx="384009" cy="1016013"/>
                <a:chOff x="-1237212" y="4644497"/>
                <a:chExt cx="384009" cy="1016013"/>
              </a:xfrm>
            </p:grpSpPr>
            <p:sp>
              <p:nvSpPr>
                <p:cNvPr id="663" name="角丸四角形 177">
                  <a:extLst>
                    <a:ext uri="{FF2B5EF4-FFF2-40B4-BE49-F238E27FC236}">
                      <a16:creationId xmlns:a16="http://schemas.microsoft.com/office/drawing/2014/main" id="{580181CC-6C0D-41F7-A0D6-3F9A491F7FC9}"/>
                    </a:ext>
                  </a:extLst>
                </p:cNvPr>
                <p:cNvSpPr/>
                <p:nvPr/>
              </p:nvSpPr>
              <p:spPr>
                <a:xfrm rot="13500000">
                  <a:off x="-1255000" y="5314167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AE521C5F-91E6-40D4-A2D9-1502BF712F04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F974B3BE-A9CC-4904-A5E9-41E054F7BA44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670" name="四角形: 角を丸くする 669">
                      <a:extLst>
                        <a:ext uri="{FF2B5EF4-FFF2-40B4-BE49-F238E27FC236}">
                          <a16:creationId xmlns:a16="http://schemas.microsoft.com/office/drawing/2014/main" id="{6BEACDF5-07E8-4E23-AA01-1C0AD154F6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1" name="四角形: 角を丸くする 670">
                      <a:extLst>
                        <a:ext uri="{FF2B5EF4-FFF2-40B4-BE49-F238E27FC236}">
                          <a16:creationId xmlns:a16="http://schemas.microsoft.com/office/drawing/2014/main" id="{7D2832E7-ABE6-417F-9595-3071608F6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2" name="フリーフォーム: 図形 671">
                      <a:extLst>
                        <a:ext uri="{FF2B5EF4-FFF2-40B4-BE49-F238E27FC236}">
                          <a16:creationId xmlns:a16="http://schemas.microsoft.com/office/drawing/2014/main" id="{774FA88F-A9CF-4FBB-877B-83D743EC51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3" name="フリーフォーム: 図形 672">
                      <a:extLst>
                        <a:ext uri="{FF2B5EF4-FFF2-40B4-BE49-F238E27FC236}">
                          <a16:creationId xmlns:a16="http://schemas.microsoft.com/office/drawing/2014/main" id="{482F8FBA-3BF1-4244-B84A-979B19DFD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69" name="フリーフォーム: 図形 668">
                    <a:extLst>
                      <a:ext uri="{FF2B5EF4-FFF2-40B4-BE49-F238E27FC236}">
                        <a16:creationId xmlns:a16="http://schemas.microsoft.com/office/drawing/2014/main" id="{3A4C8DFB-2366-45F6-8B2E-A4633EEF40A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76851B4F-288F-4F14-9BA1-638E1A4586FE}"/>
                    </a:ext>
                  </a:extLst>
                </p:cNvPr>
                <p:cNvGrpSpPr/>
                <p:nvPr/>
              </p:nvGrpSpPr>
              <p:grpSpPr>
                <a:xfrm>
                  <a:off x="-1129104" y="4997188"/>
                  <a:ext cx="275901" cy="620915"/>
                  <a:chOff x="7317555" y="1960384"/>
                  <a:chExt cx="513401" cy="1155406"/>
                </a:xfrm>
              </p:grpSpPr>
              <p:sp>
                <p:nvSpPr>
                  <p:cNvPr id="666" name="台形 665">
                    <a:extLst>
                      <a:ext uri="{FF2B5EF4-FFF2-40B4-BE49-F238E27FC236}">
                        <a16:creationId xmlns:a16="http://schemas.microsoft.com/office/drawing/2014/main" id="{4758D384-B445-4D1C-AF26-562EEB49C43D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7" name="片側の 2 つの角を丸めた四角形 186">
                    <a:extLst>
                      <a:ext uri="{FF2B5EF4-FFF2-40B4-BE49-F238E27FC236}">
                        <a16:creationId xmlns:a16="http://schemas.microsoft.com/office/drawing/2014/main" id="{24325BF4-1953-48F3-A191-55EA6FC1B80B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9EA57E18-2D50-428F-B489-87E23CAA3AB1}"/>
                  </a:ext>
                </a:extLst>
              </p:cNvPr>
              <p:cNvGrpSpPr/>
              <p:nvPr/>
            </p:nvGrpSpPr>
            <p:grpSpPr>
              <a:xfrm>
                <a:off x="4791537" y="1814501"/>
                <a:ext cx="428949" cy="902292"/>
                <a:chOff x="-43907" y="695539"/>
                <a:chExt cx="428949" cy="902292"/>
              </a:xfrm>
            </p:grpSpPr>
            <p:sp>
              <p:nvSpPr>
                <p:cNvPr id="651" name="角丸四角形 177">
                  <a:extLst>
                    <a:ext uri="{FF2B5EF4-FFF2-40B4-BE49-F238E27FC236}">
                      <a16:creationId xmlns:a16="http://schemas.microsoft.com/office/drawing/2014/main" id="{817EA3EF-C544-4647-B946-7149D34E8AF5}"/>
                    </a:ext>
                  </a:extLst>
                </p:cNvPr>
                <p:cNvSpPr/>
                <p:nvPr/>
              </p:nvSpPr>
              <p:spPr>
                <a:xfrm rot="18980601">
                  <a:off x="-39527" y="1340369"/>
                  <a:ext cx="424569" cy="182754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  <a:gd name="connsiteX0" fmla="*/ 414336 w 800381"/>
                    <a:gd name="connsiteY0" fmla="*/ 344520 h 344520"/>
                    <a:gd name="connsiteX1" fmla="*/ 167734 w 800381"/>
                    <a:gd name="connsiteY1" fmla="*/ 335468 h 344520"/>
                    <a:gd name="connsiteX2" fmla="*/ 0 w 800381"/>
                    <a:gd name="connsiteY2" fmla="*/ 167734 h 344520"/>
                    <a:gd name="connsiteX3" fmla="*/ 167734 w 800381"/>
                    <a:gd name="connsiteY3" fmla="*/ 0 h 344520"/>
                    <a:gd name="connsiteX4" fmla="*/ 800381 w 800381"/>
                    <a:gd name="connsiteY4" fmla="*/ 0 h 34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44520">
                      <a:moveTo>
                        <a:pt x="414336" y="344520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52" name="グループ化 651">
                  <a:extLst>
                    <a:ext uri="{FF2B5EF4-FFF2-40B4-BE49-F238E27FC236}">
                      <a16:creationId xmlns:a16="http://schemas.microsoft.com/office/drawing/2014/main" id="{CF7BBCB9-2032-449B-8419-4E4B0B89C576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-43907" y="695539"/>
                  <a:ext cx="343549" cy="902292"/>
                  <a:chOff x="1229139" y="685040"/>
                  <a:chExt cx="647645" cy="1700965"/>
                </a:xfrm>
              </p:grpSpPr>
              <p:grpSp>
                <p:nvGrpSpPr>
                  <p:cNvPr id="653" name="グループ化 652">
                    <a:extLst>
                      <a:ext uri="{FF2B5EF4-FFF2-40B4-BE49-F238E27FC236}">
                        <a16:creationId xmlns:a16="http://schemas.microsoft.com/office/drawing/2014/main" id="{C27DCFC7-3E38-449C-AEE6-C645D001AB91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657" name="グループ化 656">
                      <a:extLst>
                        <a:ext uri="{FF2B5EF4-FFF2-40B4-BE49-F238E27FC236}">
                          <a16:creationId xmlns:a16="http://schemas.microsoft.com/office/drawing/2014/main" id="{9356639B-E06E-4744-BD71-C3136F33DE37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659" name="四角形: 角を丸くする 658">
                        <a:extLst>
                          <a:ext uri="{FF2B5EF4-FFF2-40B4-BE49-F238E27FC236}">
                            <a16:creationId xmlns:a16="http://schemas.microsoft.com/office/drawing/2014/main" id="{E98AB197-5DCF-4129-AF75-9A12DF8794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60" name="四角形: 角を丸くする 659">
                        <a:extLst>
                          <a:ext uri="{FF2B5EF4-FFF2-40B4-BE49-F238E27FC236}">
                            <a16:creationId xmlns:a16="http://schemas.microsoft.com/office/drawing/2014/main" id="{84A00267-D810-4AFF-9937-65C9A9FC78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61" name="フリーフォーム: 図形 660">
                        <a:extLst>
                          <a:ext uri="{FF2B5EF4-FFF2-40B4-BE49-F238E27FC236}">
                            <a16:creationId xmlns:a16="http://schemas.microsoft.com/office/drawing/2014/main" id="{7FE122E1-FA06-4245-86CD-7434A5E2C3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62" name="フリーフォーム: 図形 661">
                        <a:extLst>
                          <a:ext uri="{FF2B5EF4-FFF2-40B4-BE49-F238E27FC236}">
                            <a16:creationId xmlns:a16="http://schemas.microsoft.com/office/drawing/2014/main" id="{E67E478D-AA89-481A-B860-D00CE6525F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58" name="フリーフォーム: 図形 657">
                      <a:extLst>
                        <a:ext uri="{FF2B5EF4-FFF2-40B4-BE49-F238E27FC236}">
                          <a16:creationId xmlns:a16="http://schemas.microsoft.com/office/drawing/2014/main" id="{9700C700-0D77-4D56-A0C7-0A5383EA61D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54" name="グループ化 653">
                    <a:extLst>
                      <a:ext uri="{FF2B5EF4-FFF2-40B4-BE49-F238E27FC236}">
                        <a16:creationId xmlns:a16="http://schemas.microsoft.com/office/drawing/2014/main" id="{382DB40D-1047-4BF0-8DD7-A91B9DA97358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655" name="台形 654">
                      <a:extLst>
                        <a:ext uri="{FF2B5EF4-FFF2-40B4-BE49-F238E27FC236}">
                          <a16:creationId xmlns:a16="http://schemas.microsoft.com/office/drawing/2014/main" id="{50523DB6-B213-4D9B-ADE1-427B9DE36561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56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E0090986-071A-49EE-A888-AE44BE7EAE2E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EC4AA8B9-7BA3-438A-BD7E-B5BDA7CD049E}"/>
                </a:ext>
              </a:extLst>
            </p:cNvPr>
            <p:cNvGrpSpPr/>
            <p:nvPr/>
          </p:nvGrpSpPr>
          <p:grpSpPr>
            <a:xfrm>
              <a:off x="4819812" y="1388829"/>
              <a:ext cx="1080215" cy="364518"/>
              <a:chOff x="652624" y="1317391"/>
              <a:chExt cx="1080215" cy="364518"/>
            </a:xfrm>
          </p:grpSpPr>
          <p:sp>
            <p:nvSpPr>
              <p:cNvPr id="643" name="楕円 44">
                <a:extLst>
                  <a:ext uri="{FF2B5EF4-FFF2-40B4-BE49-F238E27FC236}">
                    <a16:creationId xmlns:a16="http://schemas.microsoft.com/office/drawing/2014/main" id="{5D10B8F4-A7BC-4727-BA1B-B831E5D45A3F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4" name="楕円 44">
                <a:extLst>
                  <a:ext uri="{FF2B5EF4-FFF2-40B4-BE49-F238E27FC236}">
                    <a16:creationId xmlns:a16="http://schemas.microsoft.com/office/drawing/2014/main" id="{FA2B773A-D1A0-4A22-8B32-E9A8A3306AB4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5" name="楕円 44">
                <a:extLst>
                  <a:ext uri="{FF2B5EF4-FFF2-40B4-BE49-F238E27FC236}">
                    <a16:creationId xmlns:a16="http://schemas.microsoft.com/office/drawing/2014/main" id="{C1C9231E-280B-439D-A31C-05D1D078C8AC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6" name="楕円 44">
                <a:extLst>
                  <a:ext uri="{FF2B5EF4-FFF2-40B4-BE49-F238E27FC236}">
                    <a16:creationId xmlns:a16="http://schemas.microsoft.com/office/drawing/2014/main" id="{E26DED33-7128-4718-B222-5D111F6205F8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98" name="グループ化 697">
            <a:extLst>
              <a:ext uri="{FF2B5EF4-FFF2-40B4-BE49-F238E27FC236}">
                <a16:creationId xmlns:a16="http://schemas.microsoft.com/office/drawing/2014/main" id="{B531058A-B848-4667-9093-DEF8DA1933DF}"/>
              </a:ext>
            </a:extLst>
          </p:cNvPr>
          <p:cNvGrpSpPr/>
          <p:nvPr/>
        </p:nvGrpSpPr>
        <p:grpSpPr>
          <a:xfrm>
            <a:off x="8104516" y="942222"/>
            <a:ext cx="1114821" cy="1444742"/>
            <a:chOff x="6373166" y="1398354"/>
            <a:chExt cx="1114821" cy="1444742"/>
          </a:xfrm>
        </p:grpSpPr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6E134EA0-E7C2-4643-AAD6-E1346126F325}"/>
                </a:ext>
              </a:extLst>
            </p:cNvPr>
            <p:cNvGrpSpPr/>
            <p:nvPr/>
          </p:nvGrpSpPr>
          <p:grpSpPr>
            <a:xfrm>
              <a:off x="6373166" y="1549890"/>
              <a:ext cx="1114821" cy="1293206"/>
              <a:chOff x="6373166" y="1549890"/>
              <a:chExt cx="1114821" cy="1293206"/>
            </a:xfrm>
          </p:grpSpPr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23C2A221-7C4A-4E8A-AA0B-F42C69493AD4}"/>
                  </a:ext>
                </a:extLst>
              </p:cNvPr>
              <p:cNvGrpSpPr/>
              <p:nvPr/>
            </p:nvGrpSpPr>
            <p:grpSpPr>
              <a:xfrm>
                <a:off x="6588271" y="1549890"/>
                <a:ext cx="719603" cy="1293206"/>
                <a:chOff x="6588271" y="1549890"/>
                <a:chExt cx="719603" cy="1293206"/>
              </a:xfrm>
            </p:grpSpPr>
            <p:grpSp>
              <p:nvGrpSpPr>
                <p:cNvPr id="731" name="グループ化 730">
                  <a:extLst>
                    <a:ext uri="{FF2B5EF4-FFF2-40B4-BE49-F238E27FC236}">
                      <a16:creationId xmlns:a16="http://schemas.microsoft.com/office/drawing/2014/main" id="{3C2B93C4-91FC-429F-BAAC-DB72D9FEB490}"/>
                    </a:ext>
                  </a:extLst>
                </p:cNvPr>
                <p:cNvGrpSpPr/>
                <p:nvPr/>
              </p:nvGrpSpPr>
              <p:grpSpPr>
                <a:xfrm>
                  <a:off x="6588271" y="154989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741" name="角丸四角形 1206">
                    <a:extLst>
                      <a:ext uri="{FF2B5EF4-FFF2-40B4-BE49-F238E27FC236}">
                        <a16:creationId xmlns:a16="http://schemas.microsoft.com/office/drawing/2014/main" id="{2C3E4D54-FEAE-4B7A-9E4C-2C13ED7595F4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42" name="片側の 2 つの角を丸めた四角形 2329">
                    <a:extLst>
                      <a:ext uri="{FF2B5EF4-FFF2-40B4-BE49-F238E27FC236}">
                        <a16:creationId xmlns:a16="http://schemas.microsoft.com/office/drawing/2014/main" id="{76FDB7B7-F433-41AB-A120-69C783E2EC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43" name="グループ化 742">
                    <a:extLst>
                      <a:ext uri="{FF2B5EF4-FFF2-40B4-BE49-F238E27FC236}">
                        <a16:creationId xmlns:a16="http://schemas.microsoft.com/office/drawing/2014/main" id="{7423C14D-0B7C-476A-AFC5-D958578DC9FB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751" name="円/楕円 745">
                      <a:extLst>
                        <a:ext uri="{FF2B5EF4-FFF2-40B4-BE49-F238E27FC236}">
                          <a16:creationId xmlns:a16="http://schemas.microsoft.com/office/drawing/2014/main" id="{89237004-9AC6-45FA-9DC9-8E57C036866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52" name="円/楕円 746">
                      <a:extLst>
                        <a:ext uri="{FF2B5EF4-FFF2-40B4-BE49-F238E27FC236}">
                          <a16:creationId xmlns:a16="http://schemas.microsoft.com/office/drawing/2014/main" id="{7DDAD0B2-AD4E-45B5-B224-8225A99D0E5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4" name="角丸四角形 2331">
                    <a:extLst>
                      <a:ext uri="{FF2B5EF4-FFF2-40B4-BE49-F238E27FC236}">
                        <a16:creationId xmlns:a16="http://schemas.microsoft.com/office/drawing/2014/main" id="{BDBF0A23-C397-4C63-9467-8EB8903804A0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45" name="グループ化 744">
                    <a:extLst>
                      <a:ext uri="{FF2B5EF4-FFF2-40B4-BE49-F238E27FC236}">
                        <a16:creationId xmlns:a16="http://schemas.microsoft.com/office/drawing/2014/main" id="{50D1381B-3B4A-45EC-BA1E-DD98F79D9D08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59727"/>
                    <a:ext cx="482174" cy="167340"/>
                    <a:chOff x="4232627" y="4959727"/>
                    <a:chExt cx="482174" cy="167340"/>
                  </a:xfrm>
                </p:grpSpPr>
                <p:sp>
                  <p:nvSpPr>
                    <p:cNvPr id="747" name="フローチャート: 端子 650">
                      <a:extLst>
                        <a:ext uri="{FF2B5EF4-FFF2-40B4-BE49-F238E27FC236}">
                          <a16:creationId xmlns:a16="http://schemas.microsoft.com/office/drawing/2014/main" id="{D495367C-9AAF-4DFB-8085-F6483BF4F5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8" name="フローチャート: 端子 651">
                      <a:extLst>
                        <a:ext uri="{FF2B5EF4-FFF2-40B4-BE49-F238E27FC236}">
                          <a16:creationId xmlns:a16="http://schemas.microsoft.com/office/drawing/2014/main" id="{806C9172-7578-4900-88A9-E9F8379D37C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9" name="円/楕円 757">
                      <a:extLst>
                        <a:ext uri="{FF2B5EF4-FFF2-40B4-BE49-F238E27FC236}">
                          <a16:creationId xmlns:a16="http://schemas.microsoft.com/office/drawing/2014/main" id="{935DBEF7-40C9-402F-8F2B-A87AD448C0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956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50" name="円/楕円 758">
                      <a:extLst>
                        <a:ext uri="{FF2B5EF4-FFF2-40B4-BE49-F238E27FC236}">
                          <a16:creationId xmlns:a16="http://schemas.microsoft.com/office/drawing/2014/main" id="{2EECB5A3-6434-438D-A284-295C5D039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8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6" name="フリーフォーム 2333">
                    <a:extLst>
                      <a:ext uri="{FF2B5EF4-FFF2-40B4-BE49-F238E27FC236}">
                        <a16:creationId xmlns:a16="http://schemas.microsoft.com/office/drawing/2014/main" id="{2F5DD229-551E-40DC-A37D-7FA3448160C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F27008AF-8359-4A93-9571-5E06D2755672}"/>
                    </a:ext>
                  </a:extLst>
                </p:cNvPr>
                <p:cNvGrpSpPr/>
                <p:nvPr/>
              </p:nvGrpSpPr>
              <p:grpSpPr>
                <a:xfrm>
                  <a:off x="6645639" y="230634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734" name="片側の 2 つの角を丸めた四角形 2379">
                    <a:extLst>
                      <a:ext uri="{FF2B5EF4-FFF2-40B4-BE49-F238E27FC236}">
                        <a16:creationId xmlns:a16="http://schemas.microsoft.com/office/drawing/2014/main" id="{ECB68055-0B5A-4FDE-95D3-0FFD3AED8394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35" name="グループ化 734">
                    <a:extLst>
                      <a:ext uri="{FF2B5EF4-FFF2-40B4-BE49-F238E27FC236}">
                        <a16:creationId xmlns:a16="http://schemas.microsoft.com/office/drawing/2014/main" id="{3826E25F-EDA1-4704-94ED-6A771C2A910B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739" name="台形 738">
                      <a:extLst>
                        <a:ext uri="{FF2B5EF4-FFF2-40B4-BE49-F238E27FC236}">
                          <a16:creationId xmlns:a16="http://schemas.microsoft.com/office/drawing/2014/main" id="{211849A4-501C-436C-91CC-72A3440A09F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0" name="台形 739">
                      <a:extLst>
                        <a:ext uri="{FF2B5EF4-FFF2-40B4-BE49-F238E27FC236}">
                          <a16:creationId xmlns:a16="http://schemas.microsoft.com/office/drawing/2014/main" id="{3063A05E-6599-4002-9936-6363C50600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36" name="グループ化 735">
                    <a:extLst>
                      <a:ext uri="{FF2B5EF4-FFF2-40B4-BE49-F238E27FC236}">
                        <a16:creationId xmlns:a16="http://schemas.microsoft.com/office/drawing/2014/main" id="{CFB0031A-D685-4CFA-AF89-E80E532B3718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737" name="直角三角形 736">
                      <a:extLst>
                        <a:ext uri="{FF2B5EF4-FFF2-40B4-BE49-F238E27FC236}">
                          <a16:creationId xmlns:a16="http://schemas.microsoft.com/office/drawing/2014/main" id="{959F4FC2-53D0-411C-9310-43DF7B46462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8" name="直角三角形 737">
                      <a:extLst>
                        <a:ext uri="{FF2B5EF4-FFF2-40B4-BE49-F238E27FC236}">
                          <a16:creationId xmlns:a16="http://schemas.microsoft.com/office/drawing/2014/main" id="{2F803F0A-B2DE-40F1-942D-CA713E72DAD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733" name="円/楕円 3028">
                  <a:extLst>
                    <a:ext uri="{FF2B5EF4-FFF2-40B4-BE49-F238E27FC236}">
                      <a16:creationId xmlns:a16="http://schemas.microsoft.com/office/drawing/2014/main" id="{EDAF90F0-D54C-4164-992A-F6C72B9B4F8E}"/>
                    </a:ext>
                  </a:extLst>
                </p:cNvPr>
                <p:cNvSpPr/>
                <p:nvPr/>
              </p:nvSpPr>
              <p:spPr>
                <a:xfrm>
                  <a:off x="6777029" y="212938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9154774A-C6CD-4273-BD74-C0860444134D}"/>
                  </a:ext>
                </a:extLst>
              </p:cNvPr>
              <p:cNvGrpSpPr/>
              <p:nvPr/>
            </p:nvGrpSpPr>
            <p:grpSpPr>
              <a:xfrm>
                <a:off x="7103978" y="1823103"/>
                <a:ext cx="384009" cy="1016013"/>
                <a:chOff x="-1237212" y="4644497"/>
                <a:chExt cx="384009" cy="1016013"/>
              </a:xfrm>
            </p:grpSpPr>
            <p:sp>
              <p:nvSpPr>
                <p:cNvPr id="720" name="角丸四角形 177">
                  <a:extLst>
                    <a:ext uri="{FF2B5EF4-FFF2-40B4-BE49-F238E27FC236}">
                      <a16:creationId xmlns:a16="http://schemas.microsoft.com/office/drawing/2014/main" id="{464AF51C-30FE-4295-9FDB-9FE3F233C615}"/>
                    </a:ext>
                  </a:extLst>
                </p:cNvPr>
                <p:cNvSpPr/>
                <p:nvPr/>
              </p:nvSpPr>
              <p:spPr>
                <a:xfrm rot="13500000">
                  <a:off x="-1255000" y="5314167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21" name="グループ化 720">
                  <a:extLst>
                    <a:ext uri="{FF2B5EF4-FFF2-40B4-BE49-F238E27FC236}">
                      <a16:creationId xmlns:a16="http://schemas.microsoft.com/office/drawing/2014/main" id="{BD1781CF-467D-45C3-A463-E8D84EB71E27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725" name="グループ化 724">
                    <a:extLst>
                      <a:ext uri="{FF2B5EF4-FFF2-40B4-BE49-F238E27FC236}">
                        <a16:creationId xmlns:a16="http://schemas.microsoft.com/office/drawing/2014/main" id="{289F66C6-EB40-4891-8024-8711A63AC11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727" name="四角形: 角を丸くする 726">
                      <a:extLst>
                        <a:ext uri="{FF2B5EF4-FFF2-40B4-BE49-F238E27FC236}">
                          <a16:creationId xmlns:a16="http://schemas.microsoft.com/office/drawing/2014/main" id="{9452E20F-4762-44DD-B018-2DEE7545C9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28" name="四角形: 角を丸くする 727">
                      <a:extLst>
                        <a:ext uri="{FF2B5EF4-FFF2-40B4-BE49-F238E27FC236}">
                          <a16:creationId xmlns:a16="http://schemas.microsoft.com/office/drawing/2014/main" id="{CAC6EA3F-9209-445F-BB0D-BFD2118BAB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29" name="フリーフォーム: 図形 728">
                      <a:extLst>
                        <a:ext uri="{FF2B5EF4-FFF2-40B4-BE49-F238E27FC236}">
                          <a16:creationId xmlns:a16="http://schemas.microsoft.com/office/drawing/2014/main" id="{EA0BD9C7-3C62-4DBD-B334-628C626ADE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0" name="フリーフォーム: 図形 729">
                      <a:extLst>
                        <a:ext uri="{FF2B5EF4-FFF2-40B4-BE49-F238E27FC236}">
                          <a16:creationId xmlns:a16="http://schemas.microsoft.com/office/drawing/2014/main" id="{82096C6B-BC7E-41DF-89CF-C7A526F287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26" name="フリーフォーム: 図形 725">
                    <a:extLst>
                      <a:ext uri="{FF2B5EF4-FFF2-40B4-BE49-F238E27FC236}">
                        <a16:creationId xmlns:a16="http://schemas.microsoft.com/office/drawing/2014/main" id="{9307023D-1C3C-4256-9021-EED6BE6D7C9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2" name="グループ化 721">
                  <a:extLst>
                    <a:ext uri="{FF2B5EF4-FFF2-40B4-BE49-F238E27FC236}">
                      <a16:creationId xmlns:a16="http://schemas.microsoft.com/office/drawing/2014/main" id="{614770F9-F91B-4211-9E94-9C737DBCF9EC}"/>
                    </a:ext>
                  </a:extLst>
                </p:cNvPr>
                <p:cNvGrpSpPr/>
                <p:nvPr/>
              </p:nvGrpSpPr>
              <p:grpSpPr>
                <a:xfrm>
                  <a:off x="-1129104" y="4997188"/>
                  <a:ext cx="275901" cy="620915"/>
                  <a:chOff x="7317555" y="1960384"/>
                  <a:chExt cx="513401" cy="1155406"/>
                </a:xfrm>
              </p:grpSpPr>
              <p:sp>
                <p:nvSpPr>
                  <p:cNvPr id="723" name="台形 722">
                    <a:extLst>
                      <a:ext uri="{FF2B5EF4-FFF2-40B4-BE49-F238E27FC236}">
                        <a16:creationId xmlns:a16="http://schemas.microsoft.com/office/drawing/2014/main" id="{3FA6E79A-5CE0-46B1-857B-B6548F6B1343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4" name="片側の 2 つの角を丸めた四角形 186">
                    <a:extLst>
                      <a:ext uri="{FF2B5EF4-FFF2-40B4-BE49-F238E27FC236}">
                        <a16:creationId xmlns:a16="http://schemas.microsoft.com/office/drawing/2014/main" id="{D50EE496-E552-40EF-9623-0F4110A8C1B3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6F64BFD2-B49F-4F0E-A829-5D8733D1CE01}"/>
                  </a:ext>
                </a:extLst>
              </p:cNvPr>
              <p:cNvGrpSpPr/>
              <p:nvPr/>
            </p:nvGrpSpPr>
            <p:grpSpPr>
              <a:xfrm>
                <a:off x="6373166" y="1808244"/>
                <a:ext cx="428949" cy="902292"/>
                <a:chOff x="-43907" y="695539"/>
                <a:chExt cx="428949" cy="902292"/>
              </a:xfrm>
            </p:grpSpPr>
            <p:sp>
              <p:nvSpPr>
                <p:cNvPr id="708" name="角丸四角形 177">
                  <a:extLst>
                    <a:ext uri="{FF2B5EF4-FFF2-40B4-BE49-F238E27FC236}">
                      <a16:creationId xmlns:a16="http://schemas.microsoft.com/office/drawing/2014/main" id="{306CF356-C2C0-4A44-8E8A-6888CE29E680}"/>
                    </a:ext>
                  </a:extLst>
                </p:cNvPr>
                <p:cNvSpPr/>
                <p:nvPr/>
              </p:nvSpPr>
              <p:spPr>
                <a:xfrm rot="18980601">
                  <a:off x="-39527" y="1340369"/>
                  <a:ext cx="424569" cy="182754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  <a:gd name="connsiteX0" fmla="*/ 414336 w 800381"/>
                    <a:gd name="connsiteY0" fmla="*/ 344520 h 344520"/>
                    <a:gd name="connsiteX1" fmla="*/ 167734 w 800381"/>
                    <a:gd name="connsiteY1" fmla="*/ 335468 h 344520"/>
                    <a:gd name="connsiteX2" fmla="*/ 0 w 800381"/>
                    <a:gd name="connsiteY2" fmla="*/ 167734 h 344520"/>
                    <a:gd name="connsiteX3" fmla="*/ 167734 w 800381"/>
                    <a:gd name="connsiteY3" fmla="*/ 0 h 344520"/>
                    <a:gd name="connsiteX4" fmla="*/ 800381 w 800381"/>
                    <a:gd name="connsiteY4" fmla="*/ 0 h 34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44520">
                      <a:moveTo>
                        <a:pt x="414336" y="344520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68C0A9F4-A50F-42F9-BC73-27D74AA7D629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-43907" y="695539"/>
                  <a:ext cx="343549" cy="902292"/>
                  <a:chOff x="1229139" y="685040"/>
                  <a:chExt cx="647645" cy="1700965"/>
                </a:xfrm>
              </p:grpSpPr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1EA375E6-8686-43A8-B002-4A2A0B2F9CCB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714" name="グループ化 713">
                      <a:extLst>
                        <a:ext uri="{FF2B5EF4-FFF2-40B4-BE49-F238E27FC236}">
                          <a16:creationId xmlns:a16="http://schemas.microsoft.com/office/drawing/2014/main" id="{15F7ED2A-8F77-4173-8DC6-43B476FCC30C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716" name="四角形: 角を丸くする 715">
                        <a:extLst>
                          <a:ext uri="{FF2B5EF4-FFF2-40B4-BE49-F238E27FC236}">
                            <a16:creationId xmlns:a16="http://schemas.microsoft.com/office/drawing/2014/main" id="{198A70A8-B5C3-4E27-9FA6-EDB0311E70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17" name="四角形: 角を丸くする 716">
                        <a:extLst>
                          <a:ext uri="{FF2B5EF4-FFF2-40B4-BE49-F238E27FC236}">
                            <a16:creationId xmlns:a16="http://schemas.microsoft.com/office/drawing/2014/main" id="{097B92E4-73EB-43E5-B436-9FF4A0977D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18" name="フリーフォーム: 図形 717">
                        <a:extLst>
                          <a:ext uri="{FF2B5EF4-FFF2-40B4-BE49-F238E27FC236}">
                            <a16:creationId xmlns:a16="http://schemas.microsoft.com/office/drawing/2014/main" id="{706D8775-B424-46A3-9B2F-C11C3B66BD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19" name="フリーフォーム: 図形 718">
                        <a:extLst>
                          <a:ext uri="{FF2B5EF4-FFF2-40B4-BE49-F238E27FC236}">
                            <a16:creationId xmlns:a16="http://schemas.microsoft.com/office/drawing/2014/main" id="{DCD6CE0C-753E-4C23-8F47-41E7DCBB75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715" name="フリーフォーム: 図形 714">
                      <a:extLst>
                        <a:ext uri="{FF2B5EF4-FFF2-40B4-BE49-F238E27FC236}">
                          <a16:creationId xmlns:a16="http://schemas.microsoft.com/office/drawing/2014/main" id="{D7816E50-6D50-481B-B693-F4519CE3D7E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704BD040-3604-4196-BCE5-17EA70FF9EA4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712" name="台形 711">
                      <a:extLst>
                        <a:ext uri="{FF2B5EF4-FFF2-40B4-BE49-F238E27FC236}">
                          <a16:creationId xmlns:a16="http://schemas.microsoft.com/office/drawing/2014/main" id="{9D434DE5-5F4C-4404-A2A9-ADB9C49ADDE7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3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90B7BAAF-1446-4D42-A6FA-71A8F73C58C3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1959DDE8-0DC1-42B1-B038-79943B53D727}"/>
                </a:ext>
              </a:extLst>
            </p:cNvPr>
            <p:cNvGrpSpPr/>
            <p:nvPr/>
          </p:nvGrpSpPr>
          <p:grpSpPr>
            <a:xfrm>
              <a:off x="6396200" y="1398354"/>
              <a:ext cx="1080215" cy="364518"/>
              <a:chOff x="652624" y="1317391"/>
              <a:chExt cx="1080215" cy="364518"/>
            </a:xfrm>
          </p:grpSpPr>
          <p:sp>
            <p:nvSpPr>
              <p:cNvPr id="701" name="楕円 44">
                <a:extLst>
                  <a:ext uri="{FF2B5EF4-FFF2-40B4-BE49-F238E27FC236}">
                    <a16:creationId xmlns:a16="http://schemas.microsoft.com/office/drawing/2014/main" id="{E5C5DE40-709D-44EB-BDDC-33AD17EC190B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2" name="楕円 44">
                <a:extLst>
                  <a:ext uri="{FF2B5EF4-FFF2-40B4-BE49-F238E27FC236}">
                    <a16:creationId xmlns:a16="http://schemas.microsoft.com/office/drawing/2014/main" id="{606606BD-2E87-49CC-AD9C-454BDE6AC691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3" name="楕円 44">
                <a:extLst>
                  <a:ext uri="{FF2B5EF4-FFF2-40B4-BE49-F238E27FC236}">
                    <a16:creationId xmlns:a16="http://schemas.microsoft.com/office/drawing/2014/main" id="{A703AC54-5025-4771-97F4-DD39C1F8B80D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4" name="楕円 44">
                <a:extLst>
                  <a:ext uri="{FF2B5EF4-FFF2-40B4-BE49-F238E27FC236}">
                    <a16:creationId xmlns:a16="http://schemas.microsoft.com/office/drawing/2014/main" id="{FFAFF403-C824-4B51-809F-DBC60BE19EEA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7760F3-CF40-46BE-A194-8F79159380D7}"/>
              </a:ext>
            </a:extLst>
          </p:cNvPr>
          <p:cNvGrpSpPr/>
          <p:nvPr/>
        </p:nvGrpSpPr>
        <p:grpSpPr>
          <a:xfrm>
            <a:off x="6244736" y="2871367"/>
            <a:ext cx="1063073" cy="1505021"/>
            <a:chOff x="5277664" y="3224473"/>
            <a:chExt cx="1063073" cy="150502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B1016DD-0C2B-46B2-AF23-B934EC4F194A}"/>
                </a:ext>
              </a:extLst>
            </p:cNvPr>
            <p:cNvGrpSpPr/>
            <p:nvPr/>
          </p:nvGrpSpPr>
          <p:grpSpPr>
            <a:xfrm>
              <a:off x="5444234" y="3224473"/>
              <a:ext cx="719603" cy="1354335"/>
              <a:chOff x="5444234" y="3224473"/>
              <a:chExt cx="719603" cy="1354335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836B2A64-0792-4A79-B5EE-E6175449BA52}"/>
                  </a:ext>
                </a:extLst>
              </p:cNvPr>
              <p:cNvGrpSpPr/>
              <p:nvPr/>
            </p:nvGrpSpPr>
            <p:grpSpPr>
              <a:xfrm>
                <a:off x="5444234" y="3224473"/>
                <a:ext cx="719603" cy="893097"/>
                <a:chOff x="2984924" y="4671171"/>
                <a:chExt cx="719603" cy="893097"/>
              </a:xfrm>
            </p:grpSpPr>
            <p:sp>
              <p:nvSpPr>
                <p:cNvPr id="37" name="片側の 2 つの角を丸めた四角形 2809">
                  <a:extLst>
                    <a:ext uri="{FF2B5EF4-FFF2-40B4-BE49-F238E27FC236}">
                      <a16:creationId xmlns:a16="http://schemas.microsoft.com/office/drawing/2014/main" id="{4E919051-8FCA-452C-8D23-109C9B3F8EBA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" name="フリーフォーム 2810">
                  <a:extLst>
                    <a:ext uri="{FF2B5EF4-FFF2-40B4-BE49-F238E27FC236}">
                      <a16:creationId xmlns:a16="http://schemas.microsoft.com/office/drawing/2014/main" id="{9CDA2C57-CE44-487C-A0E1-ABC4E334AC11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FFB362C8-8595-4B5F-965A-EAD531CB7CA1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51" name="円/楕円 774">
                    <a:extLst>
                      <a:ext uri="{FF2B5EF4-FFF2-40B4-BE49-F238E27FC236}">
                        <a16:creationId xmlns:a16="http://schemas.microsoft.com/office/drawing/2014/main" id="{520BC8DB-FCA2-4072-9ABC-0B14B73FEA6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" name="円/楕円 775">
                    <a:extLst>
                      <a:ext uri="{FF2B5EF4-FFF2-40B4-BE49-F238E27FC236}">
                        <a16:creationId xmlns:a16="http://schemas.microsoft.com/office/drawing/2014/main" id="{13B8A33E-9C20-4810-A043-73444E96E94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0" name="円/楕円 776">
                  <a:extLst>
                    <a:ext uri="{FF2B5EF4-FFF2-40B4-BE49-F238E27FC236}">
                      <a16:creationId xmlns:a16="http://schemas.microsoft.com/office/drawing/2014/main" id="{19DCD519-E650-452C-B1E1-B33EE78C4DE8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" name="フリーフォーム 2813">
                  <a:extLst>
                    <a:ext uri="{FF2B5EF4-FFF2-40B4-BE49-F238E27FC236}">
                      <a16:creationId xmlns:a16="http://schemas.microsoft.com/office/drawing/2014/main" id="{A970B0D5-256F-48E7-A6F9-8CD937892D13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A660C9B-33C7-4A6B-8DAA-585EB004DE10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45" name="角丸四角形 2817">
                    <a:extLst>
                      <a:ext uri="{FF2B5EF4-FFF2-40B4-BE49-F238E27FC236}">
                        <a16:creationId xmlns:a16="http://schemas.microsoft.com/office/drawing/2014/main" id="{8C6CCD9D-C477-4280-A24B-1CBE6A2AB2D2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6" name="円/楕円 785">
                    <a:extLst>
                      <a:ext uri="{FF2B5EF4-FFF2-40B4-BE49-F238E27FC236}">
                        <a16:creationId xmlns:a16="http://schemas.microsoft.com/office/drawing/2014/main" id="{5E9D51AF-0511-42F0-AAC2-E8D47F7272E9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" name="角丸四角形 2819">
                    <a:extLst>
                      <a:ext uri="{FF2B5EF4-FFF2-40B4-BE49-F238E27FC236}">
                        <a16:creationId xmlns:a16="http://schemas.microsoft.com/office/drawing/2014/main" id="{28C5B5FE-F801-431D-A103-D49AF75A3765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8" name="円/楕円 787">
                    <a:extLst>
                      <a:ext uri="{FF2B5EF4-FFF2-40B4-BE49-F238E27FC236}">
                        <a16:creationId xmlns:a16="http://schemas.microsoft.com/office/drawing/2014/main" id="{29F34FF8-157A-443A-A5EB-9BD46E587BD0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" name="月 48">
                    <a:extLst>
                      <a:ext uri="{FF2B5EF4-FFF2-40B4-BE49-F238E27FC236}">
                        <a16:creationId xmlns:a16="http://schemas.microsoft.com/office/drawing/2014/main" id="{D687022F-7402-40CB-A147-91A734577B32}"/>
                      </a:ext>
                    </a:extLst>
                  </p:cNvPr>
                  <p:cNvSpPr/>
                  <p:nvPr/>
                </p:nvSpPr>
                <p:spPr>
                  <a:xfrm rot="5400000" flipH="1" flipV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" name="月 49">
                    <a:extLst>
                      <a:ext uri="{FF2B5EF4-FFF2-40B4-BE49-F238E27FC236}">
                        <a16:creationId xmlns:a16="http://schemas.microsoft.com/office/drawing/2014/main" id="{486946EC-0A38-425C-85DF-646599E46F79}"/>
                      </a:ext>
                    </a:extLst>
                  </p:cNvPr>
                  <p:cNvSpPr/>
                  <p:nvPr/>
                </p:nvSpPr>
                <p:spPr>
                  <a:xfrm rot="5400000" flipH="1" flipV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2DB79B39-1381-4A1B-84C7-12EC114F43FD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" name="円/楕円 4">
                  <a:extLst>
                    <a:ext uri="{FF2B5EF4-FFF2-40B4-BE49-F238E27FC236}">
                      <a16:creationId xmlns:a16="http://schemas.microsoft.com/office/drawing/2014/main" id="{7343E72D-3E92-49F6-9AB7-73A91A272CD3}"/>
                    </a:ext>
                  </a:extLst>
                </p:cNvPr>
                <p:cNvSpPr/>
                <p:nvPr/>
              </p:nvSpPr>
              <p:spPr>
                <a:xfrm flipV="1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D8E6F9CA-0792-43EE-B136-4B6309BF668D}"/>
                  </a:ext>
                </a:extLst>
              </p:cNvPr>
              <p:cNvGrpSpPr/>
              <p:nvPr/>
            </p:nvGrpSpPr>
            <p:grpSpPr>
              <a:xfrm>
                <a:off x="5501602" y="4042053"/>
                <a:ext cx="604867" cy="536755"/>
                <a:chOff x="1898480" y="5488751"/>
                <a:chExt cx="604867" cy="536755"/>
              </a:xfrm>
            </p:grpSpPr>
            <p:sp>
              <p:nvSpPr>
                <p:cNvPr id="30" name="片側の 2 つの角を丸めた四角形 2869">
                  <a:extLst>
                    <a:ext uri="{FF2B5EF4-FFF2-40B4-BE49-F238E27FC236}">
                      <a16:creationId xmlns:a16="http://schemas.microsoft.com/office/drawing/2014/main" id="{13C509EB-7866-412A-8D16-A8A97D2CABF8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73229EB7-133D-40AB-B429-50BB81193012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5" name="台形 34">
                    <a:extLst>
                      <a:ext uri="{FF2B5EF4-FFF2-40B4-BE49-F238E27FC236}">
                        <a16:creationId xmlns:a16="http://schemas.microsoft.com/office/drawing/2014/main" id="{EC942537-F02D-43EF-A333-E7FE977D7F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6" name="台形 35">
                    <a:extLst>
                      <a:ext uri="{FF2B5EF4-FFF2-40B4-BE49-F238E27FC236}">
                        <a16:creationId xmlns:a16="http://schemas.microsoft.com/office/drawing/2014/main" id="{C8FA915F-E472-4F8A-AD8A-FDCB6089BF43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D3ECA17E-8D62-4335-ADC9-8F5AF2CE6125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3" name="直角三角形 32">
                    <a:extLst>
                      <a:ext uri="{FF2B5EF4-FFF2-40B4-BE49-F238E27FC236}">
                        <a16:creationId xmlns:a16="http://schemas.microsoft.com/office/drawing/2014/main" id="{3D8438EB-57F8-4226-A3E4-CFAC66C8D2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4" name="直角三角形 33">
                    <a:extLst>
                      <a:ext uri="{FF2B5EF4-FFF2-40B4-BE49-F238E27FC236}">
                        <a16:creationId xmlns:a16="http://schemas.microsoft.com/office/drawing/2014/main" id="{8310363C-A204-460C-945E-C5E6769DA45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A05780E-D7C6-43CC-B8E3-828F2BC9F3C5}"/>
                </a:ext>
              </a:extLst>
            </p:cNvPr>
            <p:cNvGrpSpPr/>
            <p:nvPr/>
          </p:nvGrpSpPr>
          <p:grpSpPr>
            <a:xfrm>
              <a:off x="5956728" y="3548918"/>
              <a:ext cx="384009" cy="1016013"/>
              <a:chOff x="-1237212" y="4644497"/>
              <a:chExt cx="384009" cy="1016013"/>
            </a:xfrm>
          </p:grpSpPr>
          <p:sp>
            <p:nvSpPr>
              <p:cNvPr id="17" name="角丸四角形 177">
                <a:extLst>
                  <a:ext uri="{FF2B5EF4-FFF2-40B4-BE49-F238E27FC236}">
                    <a16:creationId xmlns:a16="http://schemas.microsoft.com/office/drawing/2014/main" id="{FD072F05-E24A-4F6F-846C-F9BD252FA4F7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A13AE6DA-558F-4DBA-B53F-C697668434DE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C366EA83-F231-44E8-A468-CD2988BC7AF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4" name="四角形: 角を丸くする 23">
                    <a:extLst>
                      <a:ext uri="{FF2B5EF4-FFF2-40B4-BE49-F238E27FC236}">
                        <a16:creationId xmlns:a16="http://schemas.microsoft.com/office/drawing/2014/main" id="{BA6A1964-5D93-404A-ADB4-88EFE22ABA3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" name="四角形: 角を丸くする 24">
                    <a:extLst>
                      <a:ext uri="{FF2B5EF4-FFF2-40B4-BE49-F238E27FC236}">
                        <a16:creationId xmlns:a16="http://schemas.microsoft.com/office/drawing/2014/main" id="{F1CF78B1-9297-48E5-AFEC-CB1A0C70B06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FF5CF137-DFE7-44EB-95F9-E8F156137A64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2ED48F1B-E1E8-4939-AE91-1659B411543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4A6A0112-764F-4E0D-AEDD-982758FC068E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8429962-5746-4280-9FB2-35130C65B83D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0" name="台形 19">
                  <a:extLst>
                    <a:ext uri="{FF2B5EF4-FFF2-40B4-BE49-F238E27FC236}">
                      <a16:creationId xmlns:a16="http://schemas.microsoft.com/office/drawing/2014/main" id="{0EB96265-E055-42CB-A2F9-9948AE80E2B0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" name="片側の 2 つの角を丸めた四角形 186">
                  <a:extLst>
                    <a:ext uri="{FF2B5EF4-FFF2-40B4-BE49-F238E27FC236}">
                      <a16:creationId xmlns:a16="http://schemas.microsoft.com/office/drawing/2014/main" id="{59B95F89-8FF3-4537-905C-E90E666DF463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3BEA989-0885-4EAF-A036-C56799EE47EE}"/>
                </a:ext>
              </a:extLst>
            </p:cNvPr>
            <p:cNvGrpSpPr/>
            <p:nvPr/>
          </p:nvGrpSpPr>
          <p:grpSpPr>
            <a:xfrm>
              <a:off x="5277664" y="4122949"/>
              <a:ext cx="478153" cy="606545"/>
              <a:chOff x="-2913248" y="1653463"/>
              <a:chExt cx="901395" cy="1143433"/>
            </a:xfrm>
          </p:grpSpPr>
          <p:sp>
            <p:nvSpPr>
              <p:cNvPr id="6" name="角丸四角形 177">
                <a:extLst>
                  <a:ext uri="{FF2B5EF4-FFF2-40B4-BE49-F238E27FC236}">
                    <a16:creationId xmlns:a16="http://schemas.microsoft.com/office/drawing/2014/main" id="{2596073F-A108-4FE4-B547-1758937BCBCF}"/>
                  </a:ext>
                </a:extLst>
              </p:cNvPr>
              <p:cNvSpPr/>
              <p:nvPr/>
            </p:nvSpPr>
            <p:spPr>
              <a:xfrm rot="17454214" flipV="1">
                <a:off x="-2898566" y="1909464"/>
                <a:ext cx="847469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B979B1E-6AE8-4215-8726-2AA4BC23F89F}"/>
                  </a:ext>
                </a:extLst>
              </p:cNvPr>
              <p:cNvGrpSpPr/>
              <p:nvPr/>
            </p:nvGrpSpPr>
            <p:grpSpPr>
              <a:xfrm>
                <a:off x="-2913248" y="2128112"/>
                <a:ext cx="901395" cy="668784"/>
                <a:chOff x="-2913248" y="2128112"/>
                <a:chExt cx="901395" cy="668784"/>
              </a:xfrm>
            </p:grpSpPr>
            <p:sp>
              <p:nvSpPr>
                <p:cNvPr id="8" name="角丸四角形 278">
                  <a:extLst>
                    <a:ext uri="{FF2B5EF4-FFF2-40B4-BE49-F238E27FC236}">
                      <a16:creationId xmlns:a16="http://schemas.microsoft.com/office/drawing/2014/main" id="{1FA497EF-FEED-4B83-B731-7D0D9D7A832A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0F82B008-5DEF-4C13-99BE-8ADFAE902F05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10" name="グループ化 9">
                    <a:extLst>
                      <a:ext uri="{FF2B5EF4-FFF2-40B4-BE49-F238E27FC236}">
                        <a16:creationId xmlns:a16="http://schemas.microsoft.com/office/drawing/2014/main" id="{1319D1BB-C0AA-44E4-9BA1-0828D79FDA52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15" name="角丸四角形 218">
                      <a:extLst>
                        <a:ext uri="{FF2B5EF4-FFF2-40B4-BE49-F238E27FC236}">
                          <a16:creationId xmlns:a16="http://schemas.microsoft.com/office/drawing/2014/main" id="{FA117863-BB96-4071-8792-B33C703386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" name="角丸四角形 226">
                      <a:extLst>
                        <a:ext uri="{FF2B5EF4-FFF2-40B4-BE49-F238E27FC236}">
                          <a16:creationId xmlns:a16="http://schemas.microsoft.com/office/drawing/2014/main" id="{8825F6FA-69CD-452E-9367-C094FDD39BAE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" name="角丸四角形 233">
                    <a:extLst>
                      <a:ext uri="{FF2B5EF4-FFF2-40B4-BE49-F238E27FC236}">
                        <a16:creationId xmlns:a16="http://schemas.microsoft.com/office/drawing/2014/main" id="{8FCBD940-59AE-401E-92DB-C2AE230BD9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" name="角丸四角形 234">
                    <a:extLst>
                      <a:ext uri="{FF2B5EF4-FFF2-40B4-BE49-F238E27FC236}">
                        <a16:creationId xmlns:a16="http://schemas.microsoft.com/office/drawing/2014/main" id="{13113B1D-A7FC-4603-B433-2B6893A671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" name="角丸四角形 235">
                    <a:extLst>
                      <a:ext uri="{FF2B5EF4-FFF2-40B4-BE49-F238E27FC236}">
                        <a16:creationId xmlns:a16="http://schemas.microsoft.com/office/drawing/2014/main" id="{94F7A30D-28C4-40C4-9102-F8222EA1158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" name="角丸四角形 236">
                    <a:extLst>
                      <a:ext uri="{FF2B5EF4-FFF2-40B4-BE49-F238E27FC236}">
                        <a16:creationId xmlns:a16="http://schemas.microsoft.com/office/drawing/2014/main" id="{3886B2E0-5321-4C5F-8C1B-CBFA2B41C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1DFDC24-34B3-42A1-8871-38FC5D2CA4B4}"/>
              </a:ext>
            </a:extLst>
          </p:cNvPr>
          <p:cNvGrpSpPr/>
          <p:nvPr/>
        </p:nvGrpSpPr>
        <p:grpSpPr>
          <a:xfrm>
            <a:off x="2481901" y="2849404"/>
            <a:ext cx="1065388" cy="1526483"/>
            <a:chOff x="1264663" y="3202510"/>
            <a:chExt cx="1065388" cy="1526483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777DD022-8F4D-44B8-AC92-0EE47E80F768}"/>
                </a:ext>
              </a:extLst>
            </p:cNvPr>
            <p:cNvGrpSpPr/>
            <p:nvPr/>
          </p:nvGrpSpPr>
          <p:grpSpPr>
            <a:xfrm>
              <a:off x="1431303" y="3202510"/>
              <a:ext cx="719603" cy="1376298"/>
              <a:chOff x="3163133" y="3202510"/>
              <a:chExt cx="719603" cy="1376298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09DE123-C2BB-4DDD-ACDE-9DC2FCE6528B}"/>
                  </a:ext>
                </a:extLst>
              </p:cNvPr>
              <p:cNvGrpSpPr/>
              <p:nvPr/>
            </p:nvGrpSpPr>
            <p:grpSpPr>
              <a:xfrm>
                <a:off x="3163133" y="3202510"/>
                <a:ext cx="719603" cy="915060"/>
                <a:chOff x="703823" y="4649208"/>
                <a:chExt cx="719603" cy="915060"/>
              </a:xfrm>
            </p:grpSpPr>
            <p:sp>
              <p:nvSpPr>
                <p:cNvPr id="88" name="片側の 2 つの角を丸めた四角形 2775">
                  <a:extLst>
                    <a:ext uri="{FF2B5EF4-FFF2-40B4-BE49-F238E27FC236}">
                      <a16:creationId xmlns:a16="http://schemas.microsoft.com/office/drawing/2014/main" id="{55ACEB19-F898-4DEB-9B22-1F23D304C24A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311CED7A-9D2A-4739-9602-6C8264095DB8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2" name="円/楕円 834">
                    <a:extLst>
                      <a:ext uri="{FF2B5EF4-FFF2-40B4-BE49-F238E27FC236}">
                        <a16:creationId xmlns:a16="http://schemas.microsoft.com/office/drawing/2014/main" id="{0A10A091-BBA8-458E-8DE1-4E7C0D63B841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" name="円/楕円 835">
                    <a:extLst>
                      <a:ext uri="{FF2B5EF4-FFF2-40B4-BE49-F238E27FC236}">
                        <a16:creationId xmlns:a16="http://schemas.microsoft.com/office/drawing/2014/main" id="{327462A9-CDEE-48AB-ABAC-EBB8D9CF0973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" name="円/楕円 836">
                    <a:extLst>
                      <a:ext uri="{FF2B5EF4-FFF2-40B4-BE49-F238E27FC236}">
                        <a16:creationId xmlns:a16="http://schemas.microsoft.com/office/drawing/2014/main" id="{72DD520A-B935-47C6-854C-503CAB0C87F5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" name="円/楕円 837">
                    <a:extLst>
                      <a:ext uri="{FF2B5EF4-FFF2-40B4-BE49-F238E27FC236}">
                        <a16:creationId xmlns:a16="http://schemas.microsoft.com/office/drawing/2014/main" id="{80D29601-EC82-4E43-9270-035F69593A26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786FDFD1-94FC-47CA-8D37-F32CE02A365A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0" name="円/楕円 838">
                    <a:extLst>
                      <a:ext uri="{FF2B5EF4-FFF2-40B4-BE49-F238E27FC236}">
                        <a16:creationId xmlns:a16="http://schemas.microsoft.com/office/drawing/2014/main" id="{3C0834F5-B434-4137-AAEA-DFF51618BC9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" name="円/楕円 839">
                    <a:extLst>
                      <a:ext uri="{FF2B5EF4-FFF2-40B4-BE49-F238E27FC236}">
                        <a16:creationId xmlns:a16="http://schemas.microsoft.com/office/drawing/2014/main" id="{DFEC77AC-96B5-47EE-9C79-5123D58D6B1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1" name="円/楕円 840">
                  <a:extLst>
                    <a:ext uri="{FF2B5EF4-FFF2-40B4-BE49-F238E27FC236}">
                      <a16:creationId xmlns:a16="http://schemas.microsoft.com/office/drawing/2014/main" id="{2B7E28B7-C5CD-4979-95DD-3B77B2D0F354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C6DA2848-9EAD-4876-BED2-5916DFF08AAF}"/>
                    </a:ext>
                  </a:extLst>
                </p:cNvPr>
                <p:cNvGrpSpPr/>
                <p:nvPr/>
              </p:nvGrpSpPr>
              <p:grpSpPr>
                <a:xfrm>
                  <a:off x="829639" y="4874486"/>
                  <a:ext cx="467970" cy="182017"/>
                  <a:chOff x="829336" y="4874486"/>
                  <a:chExt cx="467970" cy="182017"/>
                </a:xfrm>
              </p:grpSpPr>
              <p:sp>
                <p:nvSpPr>
                  <p:cNvPr id="96" name="円/楕円 847">
                    <a:extLst>
                      <a:ext uri="{FF2B5EF4-FFF2-40B4-BE49-F238E27FC236}">
                        <a16:creationId xmlns:a16="http://schemas.microsoft.com/office/drawing/2014/main" id="{FA20E589-4116-47D0-81BF-FD30324D459C}"/>
                      </a:ext>
                    </a:extLst>
                  </p:cNvPr>
                  <p:cNvSpPr/>
                  <p:nvPr/>
                </p:nvSpPr>
                <p:spPr>
                  <a:xfrm>
                    <a:off x="873969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7" name="円/楕円 848">
                    <a:extLst>
                      <a:ext uri="{FF2B5EF4-FFF2-40B4-BE49-F238E27FC236}">
                        <a16:creationId xmlns:a16="http://schemas.microsoft.com/office/drawing/2014/main" id="{B1911F04-97CA-4C2B-BF98-7C0869E88A5C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8" name="フローチャート: 端子 685">
                    <a:extLst>
                      <a:ext uri="{FF2B5EF4-FFF2-40B4-BE49-F238E27FC236}">
                        <a16:creationId xmlns:a16="http://schemas.microsoft.com/office/drawing/2014/main" id="{442EEDBC-AFE8-4722-9B50-2DB71D8D79C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336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" name="フローチャート: 端子 686">
                    <a:extLst>
                      <a:ext uri="{FF2B5EF4-FFF2-40B4-BE49-F238E27FC236}">
                        <a16:creationId xmlns:a16="http://schemas.microsoft.com/office/drawing/2014/main" id="{E50E0B68-EDE9-4D68-AABA-59A832D4E05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126992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3" name="台形 92">
                  <a:extLst>
                    <a:ext uri="{FF2B5EF4-FFF2-40B4-BE49-F238E27FC236}">
                      <a16:creationId xmlns:a16="http://schemas.microsoft.com/office/drawing/2014/main" id="{FD3A996D-DA0C-43C0-8506-515B1712E9CC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" name="フリーフォーム 2781">
                  <a:extLst>
                    <a:ext uri="{FF2B5EF4-FFF2-40B4-BE49-F238E27FC236}">
                      <a16:creationId xmlns:a16="http://schemas.microsoft.com/office/drawing/2014/main" id="{609D5D5C-2BB4-4449-B093-02436F97CC5D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" name="円/楕円 4">
                  <a:extLst>
                    <a:ext uri="{FF2B5EF4-FFF2-40B4-BE49-F238E27FC236}">
                      <a16:creationId xmlns:a16="http://schemas.microsoft.com/office/drawing/2014/main" id="{85A22FF5-CF6D-442F-8837-C2404E5CC3E9}"/>
                    </a:ext>
                  </a:extLst>
                </p:cNvPr>
                <p:cNvSpPr/>
                <p:nvPr/>
              </p:nvSpPr>
              <p:spPr>
                <a:xfrm flipV="1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D972A37C-E108-4CD8-BCD3-E85D43180696}"/>
                  </a:ext>
                </a:extLst>
              </p:cNvPr>
              <p:cNvGrpSpPr/>
              <p:nvPr/>
            </p:nvGrpSpPr>
            <p:grpSpPr>
              <a:xfrm>
                <a:off x="3220501" y="4042053"/>
                <a:ext cx="604867" cy="536755"/>
                <a:chOff x="-350536" y="5488751"/>
                <a:chExt cx="604867" cy="536755"/>
              </a:xfrm>
            </p:grpSpPr>
            <p:sp>
              <p:nvSpPr>
                <p:cNvPr id="81" name="片側の 2 つの角を丸めた四角形 2853">
                  <a:extLst>
                    <a:ext uri="{FF2B5EF4-FFF2-40B4-BE49-F238E27FC236}">
                      <a16:creationId xmlns:a16="http://schemas.microsoft.com/office/drawing/2014/main" id="{80786EAE-1408-4ECD-BB84-370F65C0EBF6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0CA1463B-6F15-48D7-9AF8-2AF1A2B1E0D2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6" name="台形 85">
                    <a:extLst>
                      <a:ext uri="{FF2B5EF4-FFF2-40B4-BE49-F238E27FC236}">
                        <a16:creationId xmlns:a16="http://schemas.microsoft.com/office/drawing/2014/main" id="{3F7D1E86-03F0-444C-9CEC-940512C09F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7" name="台形 86">
                    <a:extLst>
                      <a:ext uri="{FF2B5EF4-FFF2-40B4-BE49-F238E27FC236}">
                        <a16:creationId xmlns:a16="http://schemas.microsoft.com/office/drawing/2014/main" id="{51D88DB8-88BC-4F1F-9D1A-27A1431AA687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5057E5D8-DBD9-4987-BD08-A29DDD176960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4" name="直角三角形 83">
                    <a:extLst>
                      <a:ext uri="{FF2B5EF4-FFF2-40B4-BE49-F238E27FC236}">
                        <a16:creationId xmlns:a16="http://schemas.microsoft.com/office/drawing/2014/main" id="{42C5B05F-BC41-4FAD-994E-A1C118F1C5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5" name="直角三角形 84">
                    <a:extLst>
                      <a:ext uri="{FF2B5EF4-FFF2-40B4-BE49-F238E27FC236}">
                        <a16:creationId xmlns:a16="http://schemas.microsoft.com/office/drawing/2014/main" id="{F152A79B-EAA7-49DD-8DA4-2FAA0A35F00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1859D4E-02CB-49B9-95CD-7A563D11396D}"/>
                </a:ext>
              </a:extLst>
            </p:cNvPr>
            <p:cNvGrpSpPr/>
            <p:nvPr/>
          </p:nvGrpSpPr>
          <p:grpSpPr>
            <a:xfrm>
              <a:off x="1946042" y="3548918"/>
              <a:ext cx="384009" cy="1016013"/>
              <a:chOff x="-1237212" y="4644497"/>
              <a:chExt cx="384009" cy="1016013"/>
            </a:xfrm>
          </p:grpSpPr>
          <p:sp>
            <p:nvSpPr>
              <p:cNvPr id="68" name="角丸四角形 177">
                <a:extLst>
                  <a:ext uri="{FF2B5EF4-FFF2-40B4-BE49-F238E27FC236}">
                    <a16:creationId xmlns:a16="http://schemas.microsoft.com/office/drawing/2014/main" id="{2A83A04A-9928-4664-B37C-6AEA44867407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A0272427-D6CF-4235-9268-AC69A92F3205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65FDBEF6-C796-4F81-A9AE-01EC224D2692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7673DDB5-1F42-4D65-81F3-48ADAC6F114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0D64B2DB-EAA1-454E-8E04-EC144EF7CA1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2B819FFD-7C2E-4CBD-8599-7CFBC7FE0CC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E3BD1140-7426-4280-AC45-B6B7F3CEBC18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F861D21-EF4D-455C-BA82-BC47CEB6CE3C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6CD520A3-16FB-4953-B315-27CEF3585BD5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0175C79A-2473-4DD2-BC4F-DF96BC0353E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" name="片側の 2 つの角を丸めた四角形 186">
                  <a:extLst>
                    <a:ext uri="{FF2B5EF4-FFF2-40B4-BE49-F238E27FC236}">
                      <a16:creationId xmlns:a16="http://schemas.microsoft.com/office/drawing/2014/main" id="{F95D0586-9FC3-4975-9D77-49BEFCF582AD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9E92FB9-BA00-4CCB-A3D5-7DA41E62DD63}"/>
                </a:ext>
              </a:extLst>
            </p:cNvPr>
            <p:cNvGrpSpPr/>
            <p:nvPr/>
          </p:nvGrpSpPr>
          <p:grpSpPr>
            <a:xfrm>
              <a:off x="1264663" y="4122448"/>
              <a:ext cx="478153" cy="606545"/>
              <a:chOff x="-2913248" y="1653463"/>
              <a:chExt cx="901395" cy="1143433"/>
            </a:xfrm>
          </p:grpSpPr>
          <p:sp>
            <p:nvSpPr>
              <p:cNvPr id="57" name="角丸四角形 177">
                <a:extLst>
                  <a:ext uri="{FF2B5EF4-FFF2-40B4-BE49-F238E27FC236}">
                    <a16:creationId xmlns:a16="http://schemas.microsoft.com/office/drawing/2014/main" id="{57FC7B6F-3321-43AA-A250-995901A72BBB}"/>
                  </a:ext>
                </a:extLst>
              </p:cNvPr>
              <p:cNvSpPr/>
              <p:nvPr/>
            </p:nvSpPr>
            <p:spPr>
              <a:xfrm rot="17454214" flipV="1">
                <a:off x="-2898566" y="1909464"/>
                <a:ext cx="847469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6F0F4A3-A2D7-4FCE-A6DE-0BA633540E35}"/>
                  </a:ext>
                </a:extLst>
              </p:cNvPr>
              <p:cNvGrpSpPr/>
              <p:nvPr/>
            </p:nvGrpSpPr>
            <p:grpSpPr>
              <a:xfrm>
                <a:off x="-2913248" y="2128112"/>
                <a:ext cx="901395" cy="668784"/>
                <a:chOff x="-2913248" y="2128112"/>
                <a:chExt cx="901395" cy="668784"/>
              </a:xfrm>
            </p:grpSpPr>
            <p:sp>
              <p:nvSpPr>
                <p:cNvPr id="59" name="角丸四角形 278">
                  <a:extLst>
                    <a:ext uri="{FF2B5EF4-FFF2-40B4-BE49-F238E27FC236}">
                      <a16:creationId xmlns:a16="http://schemas.microsoft.com/office/drawing/2014/main" id="{65BEFD2C-4B9C-4151-8D3B-46BE2DCCDF6C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8D762E86-1C81-4388-B210-D2283A9A1A95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E9D6B87B-C421-40AC-AD73-78DAD89DFFED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66" name="角丸四角形 218">
                      <a:extLst>
                        <a:ext uri="{FF2B5EF4-FFF2-40B4-BE49-F238E27FC236}">
                          <a16:creationId xmlns:a16="http://schemas.microsoft.com/office/drawing/2014/main" id="{A6207464-2C52-40D4-A83A-7F31A45A7F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角丸四角形 226">
                      <a:extLst>
                        <a:ext uri="{FF2B5EF4-FFF2-40B4-BE49-F238E27FC236}">
                          <a16:creationId xmlns:a16="http://schemas.microsoft.com/office/drawing/2014/main" id="{2637A4FB-E46E-424C-91F8-6EC8A839A8CA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2" name="角丸四角形 233">
                    <a:extLst>
                      <a:ext uri="{FF2B5EF4-FFF2-40B4-BE49-F238E27FC236}">
                        <a16:creationId xmlns:a16="http://schemas.microsoft.com/office/drawing/2014/main" id="{E0C6AF2E-0987-439C-834D-315E5031A34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3" name="角丸四角形 234">
                    <a:extLst>
                      <a:ext uri="{FF2B5EF4-FFF2-40B4-BE49-F238E27FC236}">
                        <a16:creationId xmlns:a16="http://schemas.microsoft.com/office/drawing/2014/main" id="{6473486A-897B-4733-8738-CAF80C7390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4" name="角丸四角形 235">
                    <a:extLst>
                      <a:ext uri="{FF2B5EF4-FFF2-40B4-BE49-F238E27FC236}">
                        <a16:creationId xmlns:a16="http://schemas.microsoft.com/office/drawing/2014/main" id="{92C37091-7BDA-4269-9410-9C594C381E3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5" name="角丸四角形 236">
                    <a:extLst>
                      <a:ext uri="{FF2B5EF4-FFF2-40B4-BE49-F238E27FC236}">
                        <a16:creationId xmlns:a16="http://schemas.microsoft.com/office/drawing/2014/main" id="{AAB13100-4CBD-4370-AA76-4DABC76EEC3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BD1877AF-41DC-4F7F-A802-01C3CF31C88C}"/>
              </a:ext>
            </a:extLst>
          </p:cNvPr>
          <p:cNvGrpSpPr/>
          <p:nvPr/>
        </p:nvGrpSpPr>
        <p:grpSpPr>
          <a:xfrm>
            <a:off x="673707" y="2774510"/>
            <a:ext cx="1060417" cy="1599440"/>
            <a:chOff x="155208" y="3127616"/>
            <a:chExt cx="1060417" cy="1599440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13D534F8-84A5-4CBE-98F5-25F082D0B713}"/>
                </a:ext>
              </a:extLst>
            </p:cNvPr>
            <p:cNvGrpSpPr/>
            <p:nvPr/>
          </p:nvGrpSpPr>
          <p:grpSpPr>
            <a:xfrm>
              <a:off x="268080" y="3127616"/>
              <a:ext cx="822595" cy="1451192"/>
              <a:chOff x="1999910" y="3127616"/>
              <a:chExt cx="822595" cy="1451192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37D26E69-8FCB-4261-93B2-9B0CBE964D18}"/>
                  </a:ext>
                </a:extLst>
              </p:cNvPr>
              <p:cNvGrpSpPr/>
              <p:nvPr/>
            </p:nvGrpSpPr>
            <p:grpSpPr>
              <a:xfrm>
                <a:off x="1999910" y="3127616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41" name="片側の 2 つの角を丸めた四角形 2758">
                  <a:extLst>
                    <a:ext uri="{FF2B5EF4-FFF2-40B4-BE49-F238E27FC236}">
                      <a16:creationId xmlns:a16="http://schemas.microsoft.com/office/drawing/2014/main" id="{008BC6C1-B6CC-47D8-937A-FCE045EBB428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19E6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2" name="フリーフォーム 2759">
                  <a:extLst>
                    <a:ext uri="{FF2B5EF4-FFF2-40B4-BE49-F238E27FC236}">
                      <a16:creationId xmlns:a16="http://schemas.microsoft.com/office/drawing/2014/main" id="{215D879C-F608-4556-A63B-A26068BDFF57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2533D631-4F01-49EA-8FFB-C8AFDEDF5B8A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55" name="円/楕円 838">
                    <a:extLst>
                      <a:ext uri="{FF2B5EF4-FFF2-40B4-BE49-F238E27FC236}">
                        <a16:creationId xmlns:a16="http://schemas.microsoft.com/office/drawing/2014/main" id="{9977AAE0-0009-4E08-8207-5044091C887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6" name="円/楕円 839">
                    <a:extLst>
                      <a:ext uri="{FF2B5EF4-FFF2-40B4-BE49-F238E27FC236}">
                        <a16:creationId xmlns:a16="http://schemas.microsoft.com/office/drawing/2014/main" id="{414CC410-F7E3-4589-9698-DCFACC6DC21D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4" name="円/楕円 840">
                  <a:extLst>
                    <a:ext uri="{FF2B5EF4-FFF2-40B4-BE49-F238E27FC236}">
                      <a16:creationId xmlns:a16="http://schemas.microsoft.com/office/drawing/2014/main" id="{3213AF6B-E6EF-4AEF-BFDB-56C5161A9EE1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" name="フリーフォーム 2762">
                  <a:extLst>
                    <a:ext uri="{FF2B5EF4-FFF2-40B4-BE49-F238E27FC236}">
                      <a16:creationId xmlns:a16="http://schemas.microsoft.com/office/drawing/2014/main" id="{96FDC3F5-84CC-4194-A788-1B69307DFA30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6" name="フリーフォーム 2763">
                  <a:extLst>
                    <a:ext uri="{FF2B5EF4-FFF2-40B4-BE49-F238E27FC236}">
                      <a16:creationId xmlns:a16="http://schemas.microsoft.com/office/drawing/2014/main" id="{7134B465-B9C2-4DA7-8133-8F62CE6FF548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4904373B-4D8A-497C-A016-6DE47C1B01E6}"/>
                    </a:ext>
                  </a:extLst>
                </p:cNvPr>
                <p:cNvGrpSpPr/>
                <p:nvPr/>
              </p:nvGrpSpPr>
              <p:grpSpPr>
                <a:xfrm>
                  <a:off x="-305013" y="4913132"/>
                  <a:ext cx="513820" cy="259970"/>
                  <a:chOff x="-298046" y="4913132"/>
                  <a:chExt cx="513820" cy="259970"/>
                </a:xfrm>
              </p:grpSpPr>
              <p:sp>
                <p:nvSpPr>
                  <p:cNvPr id="149" name="楕円 14">
                    <a:extLst>
                      <a:ext uri="{FF2B5EF4-FFF2-40B4-BE49-F238E27FC236}">
                        <a16:creationId xmlns:a16="http://schemas.microsoft.com/office/drawing/2014/main" id="{76D3F9EE-FC08-422D-AB9B-D0B3C1490739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0" name="楕円 562">
                    <a:extLst>
                      <a:ext uri="{FF2B5EF4-FFF2-40B4-BE49-F238E27FC236}">
                        <a16:creationId xmlns:a16="http://schemas.microsoft.com/office/drawing/2014/main" id="{73132CD0-01DF-4B87-A5F9-34F6FAE37E55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07668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1" name="楕円 563">
                    <a:extLst>
                      <a:ext uri="{FF2B5EF4-FFF2-40B4-BE49-F238E27FC236}">
                        <a16:creationId xmlns:a16="http://schemas.microsoft.com/office/drawing/2014/main" id="{AFEDA9FD-9137-4363-9AE4-B16A6E7B7BDE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2" name="楕円 564">
                    <a:extLst>
                      <a:ext uri="{FF2B5EF4-FFF2-40B4-BE49-F238E27FC236}">
                        <a16:creationId xmlns:a16="http://schemas.microsoft.com/office/drawing/2014/main" id="{464EEA98-9F91-4ECD-9CAC-423C2768B158}"/>
                      </a:ext>
                    </a:extLst>
                  </p:cNvPr>
                  <p:cNvSpPr/>
                  <p:nvPr/>
                </p:nvSpPr>
                <p:spPr>
                  <a:xfrm>
                    <a:off x="67575" y="5007668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3" name="フリーフォーム 2770">
                    <a:extLst>
                      <a:ext uri="{FF2B5EF4-FFF2-40B4-BE49-F238E27FC236}">
                        <a16:creationId xmlns:a16="http://schemas.microsoft.com/office/drawing/2014/main" id="{D2FD45C4-5793-4B3B-A9D7-EF304E14C5C8}"/>
                      </a:ext>
                    </a:extLst>
                  </p:cNvPr>
                  <p:cNvSpPr/>
                  <p:nvPr/>
                </p:nvSpPr>
                <p:spPr>
                  <a:xfrm flipV="1">
                    <a:off x="-298046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" name="フリーフォーム 2771">
                    <a:extLst>
                      <a:ext uri="{FF2B5EF4-FFF2-40B4-BE49-F238E27FC236}">
                        <a16:creationId xmlns:a16="http://schemas.microsoft.com/office/drawing/2014/main" id="{C661B843-9BB8-40D1-9E2B-3525A349E616}"/>
                      </a:ext>
                    </a:extLst>
                  </p:cNvPr>
                  <p:cNvSpPr/>
                  <p:nvPr/>
                </p:nvSpPr>
                <p:spPr>
                  <a:xfrm flipV="1">
                    <a:off x="22629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48" name="円/楕円 4">
                  <a:extLst>
                    <a:ext uri="{FF2B5EF4-FFF2-40B4-BE49-F238E27FC236}">
                      <a16:creationId xmlns:a16="http://schemas.microsoft.com/office/drawing/2014/main" id="{B01CD6FB-79BD-4DF2-B3EA-AD4A0AEDE70A}"/>
                    </a:ext>
                  </a:extLst>
                </p:cNvPr>
                <p:cNvSpPr/>
                <p:nvPr/>
              </p:nvSpPr>
              <p:spPr>
                <a:xfrm flipV="1"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12B8082F-A953-47EC-8213-581688995ABA}"/>
                  </a:ext>
                </a:extLst>
              </p:cNvPr>
              <p:cNvGrpSpPr/>
              <p:nvPr/>
            </p:nvGrpSpPr>
            <p:grpSpPr>
              <a:xfrm>
                <a:off x="2108774" y="4042053"/>
                <a:ext cx="604867" cy="536755"/>
                <a:chOff x="-350536" y="5488751"/>
                <a:chExt cx="604867" cy="536755"/>
              </a:xfrm>
            </p:grpSpPr>
            <p:sp>
              <p:nvSpPr>
                <p:cNvPr id="134" name="片側の 2 つの角を丸めた四角形 2845">
                  <a:extLst>
                    <a:ext uri="{FF2B5EF4-FFF2-40B4-BE49-F238E27FC236}">
                      <a16:creationId xmlns:a16="http://schemas.microsoft.com/office/drawing/2014/main" id="{C2FAA013-F286-40C8-AFF9-95E2A3EBA9C7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AC0BCD1D-16F7-4501-A672-D61A4FEFA2B9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39" name="台形 138">
                    <a:extLst>
                      <a:ext uri="{FF2B5EF4-FFF2-40B4-BE49-F238E27FC236}">
                        <a16:creationId xmlns:a16="http://schemas.microsoft.com/office/drawing/2014/main" id="{93703238-36D4-4091-839D-92A572DD57A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0" name="台形 139">
                    <a:extLst>
                      <a:ext uri="{FF2B5EF4-FFF2-40B4-BE49-F238E27FC236}">
                        <a16:creationId xmlns:a16="http://schemas.microsoft.com/office/drawing/2014/main" id="{3149B630-89A5-4239-92C5-D15D3D855C84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3A964101-3D51-4E42-84C0-21EA9918177C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37" name="直角三角形 136">
                    <a:extLst>
                      <a:ext uri="{FF2B5EF4-FFF2-40B4-BE49-F238E27FC236}">
                        <a16:creationId xmlns:a16="http://schemas.microsoft.com/office/drawing/2014/main" id="{AB2ADE97-F29D-43F4-A7FC-0B8D86B9B8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8" name="直角三角形 137">
                    <a:extLst>
                      <a:ext uri="{FF2B5EF4-FFF2-40B4-BE49-F238E27FC236}">
                        <a16:creationId xmlns:a16="http://schemas.microsoft.com/office/drawing/2014/main" id="{20144EC5-6EBE-44B5-9FCA-8AF4ED41716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E905DAC-1CD1-4318-964B-BDEEEAEB3ADE}"/>
                </a:ext>
              </a:extLst>
            </p:cNvPr>
            <p:cNvGrpSpPr/>
            <p:nvPr/>
          </p:nvGrpSpPr>
          <p:grpSpPr>
            <a:xfrm>
              <a:off x="831616" y="3548918"/>
              <a:ext cx="384009" cy="1016013"/>
              <a:chOff x="-1237212" y="4644497"/>
              <a:chExt cx="384009" cy="1016013"/>
            </a:xfrm>
          </p:grpSpPr>
          <p:sp>
            <p:nvSpPr>
              <p:cNvPr id="121" name="角丸四角形 177">
                <a:extLst>
                  <a:ext uri="{FF2B5EF4-FFF2-40B4-BE49-F238E27FC236}">
                    <a16:creationId xmlns:a16="http://schemas.microsoft.com/office/drawing/2014/main" id="{A6CFC543-5DFA-4A94-8297-B98B4382F08E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A23DA042-D3E1-4E01-94C9-07C5EA1CCFDA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18A25FDA-1081-4CE5-8C0C-51E3383B3EE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28" name="四角形: 角を丸くする 127">
                    <a:extLst>
                      <a:ext uri="{FF2B5EF4-FFF2-40B4-BE49-F238E27FC236}">
                        <a16:creationId xmlns:a16="http://schemas.microsoft.com/office/drawing/2014/main" id="{946894FF-CB37-4B99-A115-04D225F066B9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" name="四角形: 角を丸くする 128">
                    <a:extLst>
                      <a:ext uri="{FF2B5EF4-FFF2-40B4-BE49-F238E27FC236}">
                        <a16:creationId xmlns:a16="http://schemas.microsoft.com/office/drawing/2014/main" id="{2E09D4C2-321C-41E9-BACA-A3C9EFF9C4ED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0AC95BF6-0303-4092-B3CB-28DCB039B264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80E0C39B-91B8-4828-A9B8-0E1D630DD68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0DCA827D-4268-4A96-8C68-576DB3D0DFE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9E7238CF-04B4-4818-BC92-60E356B43AC7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6A7BC9B1-E2B4-4029-9789-C39C5EE3A02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" name="片側の 2 つの角を丸めた四角形 186">
                  <a:extLst>
                    <a:ext uri="{FF2B5EF4-FFF2-40B4-BE49-F238E27FC236}">
                      <a16:creationId xmlns:a16="http://schemas.microsoft.com/office/drawing/2014/main" id="{2D71D1CC-D6CE-443E-AD0E-4771DA179057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7FAA73D-8F81-40EF-B1BC-3F6461533AE3}"/>
                </a:ext>
              </a:extLst>
            </p:cNvPr>
            <p:cNvGrpSpPr/>
            <p:nvPr/>
          </p:nvGrpSpPr>
          <p:grpSpPr>
            <a:xfrm>
              <a:off x="155208" y="4120511"/>
              <a:ext cx="478153" cy="606545"/>
              <a:chOff x="-2913248" y="1653463"/>
              <a:chExt cx="901395" cy="1143433"/>
            </a:xfrm>
          </p:grpSpPr>
          <p:sp>
            <p:nvSpPr>
              <p:cNvPr id="110" name="角丸四角形 177">
                <a:extLst>
                  <a:ext uri="{FF2B5EF4-FFF2-40B4-BE49-F238E27FC236}">
                    <a16:creationId xmlns:a16="http://schemas.microsoft.com/office/drawing/2014/main" id="{F6FD92CC-7925-4F4C-A0D1-9643409C3429}"/>
                  </a:ext>
                </a:extLst>
              </p:cNvPr>
              <p:cNvSpPr/>
              <p:nvPr/>
            </p:nvSpPr>
            <p:spPr>
              <a:xfrm rot="17454214" flipV="1">
                <a:off x="-2898566" y="1909464"/>
                <a:ext cx="847469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30BEF24F-6B3A-4CF9-B500-AC4796CC7626}"/>
                  </a:ext>
                </a:extLst>
              </p:cNvPr>
              <p:cNvGrpSpPr/>
              <p:nvPr/>
            </p:nvGrpSpPr>
            <p:grpSpPr>
              <a:xfrm>
                <a:off x="-2913248" y="2128112"/>
                <a:ext cx="901395" cy="668784"/>
                <a:chOff x="-2913248" y="2128112"/>
                <a:chExt cx="901395" cy="668784"/>
              </a:xfrm>
            </p:grpSpPr>
            <p:sp>
              <p:nvSpPr>
                <p:cNvPr id="112" name="角丸四角形 278">
                  <a:extLst>
                    <a:ext uri="{FF2B5EF4-FFF2-40B4-BE49-F238E27FC236}">
                      <a16:creationId xmlns:a16="http://schemas.microsoft.com/office/drawing/2014/main" id="{27D28E71-90E1-4EA3-A051-6CA6356B6750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26E670A2-C76B-41F0-90F7-99214CF917EC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114" name="グループ化 113">
                    <a:extLst>
                      <a:ext uri="{FF2B5EF4-FFF2-40B4-BE49-F238E27FC236}">
                        <a16:creationId xmlns:a16="http://schemas.microsoft.com/office/drawing/2014/main" id="{C3A5F8D5-DE8A-4D03-A0FB-B5E8BB017490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119" name="角丸四角形 218">
                      <a:extLst>
                        <a:ext uri="{FF2B5EF4-FFF2-40B4-BE49-F238E27FC236}">
                          <a16:creationId xmlns:a16="http://schemas.microsoft.com/office/drawing/2014/main" id="{72710A9E-DCF8-4F0C-BE89-8911C0ED7C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0" name="角丸四角形 226">
                      <a:extLst>
                        <a:ext uri="{FF2B5EF4-FFF2-40B4-BE49-F238E27FC236}">
                          <a16:creationId xmlns:a16="http://schemas.microsoft.com/office/drawing/2014/main" id="{1B196FB8-0856-452E-A7D6-FAD4279DF2B7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5" name="角丸四角形 233">
                    <a:extLst>
                      <a:ext uri="{FF2B5EF4-FFF2-40B4-BE49-F238E27FC236}">
                        <a16:creationId xmlns:a16="http://schemas.microsoft.com/office/drawing/2014/main" id="{4EDCEBCD-BCCD-4B09-A899-1098B13B55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6" name="角丸四角形 234">
                    <a:extLst>
                      <a:ext uri="{FF2B5EF4-FFF2-40B4-BE49-F238E27FC236}">
                        <a16:creationId xmlns:a16="http://schemas.microsoft.com/office/drawing/2014/main" id="{07C21106-32ED-49BA-90DA-7F833E77BF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" name="角丸四角形 235">
                    <a:extLst>
                      <a:ext uri="{FF2B5EF4-FFF2-40B4-BE49-F238E27FC236}">
                        <a16:creationId xmlns:a16="http://schemas.microsoft.com/office/drawing/2014/main" id="{70BDE0BF-D6DA-4214-9810-C9D6FC82D4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" name="角丸四角形 236">
                    <a:extLst>
                      <a:ext uri="{FF2B5EF4-FFF2-40B4-BE49-F238E27FC236}">
                        <a16:creationId xmlns:a16="http://schemas.microsoft.com/office/drawing/2014/main" id="{F0CAE1A9-ADDB-4DEA-A8A4-86493E1D35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D03C07BD-F2F1-4922-9900-086E68AFEA7F}"/>
              </a:ext>
            </a:extLst>
          </p:cNvPr>
          <p:cNvGrpSpPr/>
          <p:nvPr/>
        </p:nvGrpSpPr>
        <p:grpSpPr>
          <a:xfrm>
            <a:off x="4392404" y="2928228"/>
            <a:ext cx="1057652" cy="1442781"/>
            <a:chOff x="2528185" y="3281334"/>
            <a:chExt cx="1057652" cy="1442781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BCAE50AB-AF70-4F5C-A420-409C91D7A2B1}"/>
                </a:ext>
              </a:extLst>
            </p:cNvPr>
            <p:cNvGrpSpPr/>
            <p:nvPr/>
          </p:nvGrpSpPr>
          <p:grpSpPr>
            <a:xfrm>
              <a:off x="2687089" y="3281334"/>
              <a:ext cx="719604" cy="1297474"/>
              <a:chOff x="4296608" y="3281334"/>
              <a:chExt cx="719604" cy="1297474"/>
            </a:xfrm>
          </p:grpSpPr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8C96FC4E-0522-42B7-B768-884D87776604}"/>
                  </a:ext>
                </a:extLst>
              </p:cNvPr>
              <p:cNvGrpSpPr/>
              <p:nvPr/>
            </p:nvGrpSpPr>
            <p:grpSpPr>
              <a:xfrm>
                <a:off x="4296608" y="3281334"/>
                <a:ext cx="719604" cy="870861"/>
                <a:chOff x="1837298" y="4693407"/>
                <a:chExt cx="719604" cy="870861"/>
              </a:xfrm>
            </p:grpSpPr>
            <p:sp>
              <p:nvSpPr>
                <p:cNvPr id="190" name="片側の 2 つの角を丸めた四角形 2794">
                  <a:extLst>
                    <a:ext uri="{FF2B5EF4-FFF2-40B4-BE49-F238E27FC236}">
                      <a16:creationId xmlns:a16="http://schemas.microsoft.com/office/drawing/2014/main" id="{6BE7E59B-9F74-483B-8F71-001619A4953A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9A5F79C8-EB90-42EC-9187-1ABF0362C6F0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92" name="星 24 2796">
                    <a:extLst>
                      <a:ext uri="{FF2B5EF4-FFF2-40B4-BE49-F238E27FC236}">
                        <a16:creationId xmlns:a16="http://schemas.microsoft.com/office/drawing/2014/main" id="{E7FC0A64-94AB-4FB4-8D90-83D07922B42E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3" name="円/楕円 805">
                    <a:extLst>
                      <a:ext uri="{FF2B5EF4-FFF2-40B4-BE49-F238E27FC236}">
                        <a16:creationId xmlns:a16="http://schemas.microsoft.com/office/drawing/2014/main" id="{39505B96-FD58-4215-89D4-4953C09808C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4" name="円/楕円 806">
                    <a:extLst>
                      <a:ext uri="{FF2B5EF4-FFF2-40B4-BE49-F238E27FC236}">
                        <a16:creationId xmlns:a16="http://schemas.microsoft.com/office/drawing/2014/main" id="{B48A7D57-AFD4-472A-A2BE-76983475A0E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5" name="円/楕円 807">
                    <a:extLst>
                      <a:ext uri="{FF2B5EF4-FFF2-40B4-BE49-F238E27FC236}">
                        <a16:creationId xmlns:a16="http://schemas.microsoft.com/office/drawing/2014/main" id="{5F19B289-267F-45E9-AD42-FFE0B53D4588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6" name="弦 195">
                    <a:extLst>
                      <a:ext uri="{FF2B5EF4-FFF2-40B4-BE49-F238E27FC236}">
                        <a16:creationId xmlns:a16="http://schemas.microsoft.com/office/drawing/2014/main" id="{A586813B-4786-4CE0-B475-3887201C8409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7" name="弦 196">
                    <a:extLst>
                      <a:ext uri="{FF2B5EF4-FFF2-40B4-BE49-F238E27FC236}">
                        <a16:creationId xmlns:a16="http://schemas.microsoft.com/office/drawing/2014/main" id="{0BE5E0CC-B76B-4C54-8B85-CC8281A8A3D7}"/>
                      </a:ext>
                    </a:extLst>
                  </p:cNvPr>
                  <p:cNvSpPr/>
                  <p:nvPr/>
                </p:nvSpPr>
                <p:spPr>
                  <a:xfrm>
                    <a:off x="2016703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8" name="フローチャート: 手操作入力 675">
                    <a:extLst>
                      <a:ext uri="{FF2B5EF4-FFF2-40B4-BE49-F238E27FC236}">
                        <a16:creationId xmlns:a16="http://schemas.microsoft.com/office/drawing/2014/main" id="{6E18871C-0C58-451B-A9CF-AC09B27D1642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997966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9" name="弦 198">
                    <a:extLst>
                      <a:ext uri="{FF2B5EF4-FFF2-40B4-BE49-F238E27FC236}">
                        <a16:creationId xmlns:a16="http://schemas.microsoft.com/office/drawing/2014/main" id="{C3B6B7BA-5811-435D-891E-4FFA1F6AA417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0" name="弦 199">
                    <a:extLst>
                      <a:ext uri="{FF2B5EF4-FFF2-40B4-BE49-F238E27FC236}">
                        <a16:creationId xmlns:a16="http://schemas.microsoft.com/office/drawing/2014/main" id="{89678B1F-451E-4FE8-B276-BA5AC3E2FF30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1" name="フローチャート: 手操作入力 680">
                    <a:extLst>
                      <a:ext uri="{FF2B5EF4-FFF2-40B4-BE49-F238E27FC236}">
                        <a16:creationId xmlns:a16="http://schemas.microsoft.com/office/drawing/2014/main" id="{34603597-4817-4936-859F-5A6A5321E7DC}"/>
                      </a:ext>
                    </a:extLst>
                  </p:cNvPr>
                  <p:cNvSpPr/>
                  <p:nvPr/>
                </p:nvSpPr>
                <p:spPr>
                  <a:xfrm rot="11700000" flipH="1">
                    <a:off x="2242971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2" name="円/楕円 820">
                    <a:extLst>
                      <a:ext uri="{FF2B5EF4-FFF2-40B4-BE49-F238E27FC236}">
                        <a16:creationId xmlns:a16="http://schemas.microsoft.com/office/drawing/2014/main" id="{B27601A0-D081-41DB-829A-C8B24442E64A}"/>
                      </a:ext>
                    </a:extLst>
                  </p:cNvPr>
                  <p:cNvSpPr/>
                  <p:nvPr/>
                </p:nvSpPr>
                <p:spPr>
                  <a:xfrm>
                    <a:off x="2120972" y="5081644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3" name="円/楕円 4">
                    <a:extLst>
                      <a:ext uri="{FF2B5EF4-FFF2-40B4-BE49-F238E27FC236}">
                        <a16:creationId xmlns:a16="http://schemas.microsoft.com/office/drawing/2014/main" id="{D0C2924E-7F0B-4063-AC4D-DE42CA499D1D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CA084251-B720-4B5F-869A-69244F17AD58}"/>
                  </a:ext>
                </a:extLst>
              </p:cNvPr>
              <p:cNvGrpSpPr/>
              <p:nvPr/>
            </p:nvGrpSpPr>
            <p:grpSpPr>
              <a:xfrm>
                <a:off x="4357790" y="4042053"/>
                <a:ext cx="604867" cy="536755"/>
                <a:chOff x="1898480" y="5488751"/>
                <a:chExt cx="604867" cy="536755"/>
              </a:xfrm>
            </p:grpSpPr>
            <p:sp>
              <p:nvSpPr>
                <p:cNvPr id="183" name="片側の 2 つの角を丸めた四角形 2861">
                  <a:extLst>
                    <a:ext uri="{FF2B5EF4-FFF2-40B4-BE49-F238E27FC236}">
                      <a16:creationId xmlns:a16="http://schemas.microsoft.com/office/drawing/2014/main" id="{FDAA3419-E927-469D-9BD9-92C36BFFCF56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90E3ADBF-D1F1-43EC-B688-A56190DD44EC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88" name="台形 187">
                    <a:extLst>
                      <a:ext uri="{FF2B5EF4-FFF2-40B4-BE49-F238E27FC236}">
                        <a16:creationId xmlns:a16="http://schemas.microsoft.com/office/drawing/2014/main" id="{2F988B86-97A7-4871-8419-7C8A364D34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9" name="台形 188">
                    <a:extLst>
                      <a:ext uri="{FF2B5EF4-FFF2-40B4-BE49-F238E27FC236}">
                        <a16:creationId xmlns:a16="http://schemas.microsoft.com/office/drawing/2014/main" id="{DBD4D158-CE26-4D51-8266-C6B037BB4E2C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8D7A6E1B-FEE7-432A-B3E5-BA4B9DE36BD3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86" name="直角三角形 185">
                    <a:extLst>
                      <a:ext uri="{FF2B5EF4-FFF2-40B4-BE49-F238E27FC236}">
                        <a16:creationId xmlns:a16="http://schemas.microsoft.com/office/drawing/2014/main" id="{76477181-BDBF-4EE3-B745-FA452C21A25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7" name="直角三角形 186">
                    <a:extLst>
                      <a:ext uri="{FF2B5EF4-FFF2-40B4-BE49-F238E27FC236}">
                        <a16:creationId xmlns:a16="http://schemas.microsoft.com/office/drawing/2014/main" id="{EC1F8CAA-70C3-4700-8127-CA701575863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038BF743-AB88-4CC6-939A-23E92DB9349B}"/>
                </a:ext>
              </a:extLst>
            </p:cNvPr>
            <p:cNvGrpSpPr/>
            <p:nvPr/>
          </p:nvGrpSpPr>
          <p:grpSpPr>
            <a:xfrm>
              <a:off x="3201828" y="3548918"/>
              <a:ext cx="384009" cy="1016013"/>
              <a:chOff x="5003534" y="3578012"/>
              <a:chExt cx="384009" cy="1016013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58119BC7-9D8B-4BBF-A02E-CA2503B1904C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12521EF2-CA42-48F2-9892-8B7C0EFF5F34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B10C1256-79AF-442C-9F7C-975450570C0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C8ED5805-7CE3-4853-84CA-BA1DA4EDDEAB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DEE48097-00F9-48BB-9B26-C6E24E4B55E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B906C934-862B-41C6-8E0D-BA6ECE3BF757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59693DF6-CE54-4713-8E0D-88C183B338B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72" name="角丸四角形 177">
                <a:extLst>
                  <a:ext uri="{FF2B5EF4-FFF2-40B4-BE49-F238E27FC236}">
                    <a16:creationId xmlns:a16="http://schemas.microsoft.com/office/drawing/2014/main" id="{0708B4C4-1313-49D2-9185-F086B854533D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13E2BAD1-C1C5-4E3A-92E8-ED1CF661A82A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4" name="片側の 2 つの角を丸めた四角形 186">
                <a:extLst>
                  <a:ext uri="{FF2B5EF4-FFF2-40B4-BE49-F238E27FC236}">
                    <a16:creationId xmlns:a16="http://schemas.microsoft.com/office/drawing/2014/main" id="{229AFBE2-2762-4DDC-A438-8CA0D307F987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8E03FD2F-E93F-4847-A952-8156EC7C6F78}"/>
                </a:ext>
              </a:extLst>
            </p:cNvPr>
            <p:cNvGrpSpPr/>
            <p:nvPr/>
          </p:nvGrpSpPr>
          <p:grpSpPr>
            <a:xfrm>
              <a:off x="2528185" y="4117570"/>
              <a:ext cx="478153" cy="606545"/>
              <a:chOff x="3273832" y="4122448"/>
              <a:chExt cx="478153" cy="606545"/>
            </a:xfrm>
          </p:grpSpPr>
          <p:sp>
            <p:nvSpPr>
              <p:cNvPr id="161" name="角丸四角形 177">
                <a:extLst>
                  <a:ext uri="{FF2B5EF4-FFF2-40B4-BE49-F238E27FC236}">
                    <a16:creationId xmlns:a16="http://schemas.microsoft.com/office/drawing/2014/main" id="{2D160F6A-EAAC-48DE-A289-BF57B13FE641}"/>
                  </a:ext>
                </a:extLst>
              </p:cNvPr>
              <p:cNvSpPr/>
              <p:nvPr/>
            </p:nvSpPr>
            <p:spPr>
              <a:xfrm rot="17454214" flipV="1">
                <a:off x="3281620" y="4258246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62" name="角丸四角形 278">
                <a:extLst>
                  <a:ext uri="{FF2B5EF4-FFF2-40B4-BE49-F238E27FC236}">
                    <a16:creationId xmlns:a16="http://schemas.microsoft.com/office/drawing/2014/main" id="{8D4249BB-8FD8-4A7E-ACA0-B7E274B9ED5F}"/>
                  </a:ext>
                </a:extLst>
              </p:cNvPr>
              <p:cNvSpPr/>
              <p:nvPr/>
            </p:nvSpPr>
            <p:spPr>
              <a:xfrm flipH="1">
                <a:off x="3335388" y="4374230"/>
                <a:ext cx="308452" cy="200323"/>
              </a:xfrm>
              <a:prstGeom prst="roundRect">
                <a:avLst>
                  <a:gd name="adj" fmla="val 5000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F9AB4D28-DAFA-4CD8-AB1B-D7C17AA90DF1}"/>
                  </a:ext>
                </a:extLst>
              </p:cNvPr>
              <p:cNvGrpSpPr/>
              <p:nvPr/>
            </p:nvGrpSpPr>
            <p:grpSpPr>
              <a:xfrm flipH="1">
                <a:off x="3273832" y="4389013"/>
                <a:ext cx="478153" cy="339980"/>
                <a:chOff x="8096263" y="2422015"/>
                <a:chExt cx="901395" cy="640915"/>
              </a:xfrm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4BAA72FA-5A37-411F-A025-49BF42515F4A}"/>
                    </a:ext>
                  </a:extLst>
                </p:cNvPr>
                <p:cNvGrpSpPr/>
                <p:nvPr/>
              </p:nvGrpSpPr>
              <p:grpSpPr>
                <a:xfrm>
                  <a:off x="8096263" y="2609798"/>
                  <a:ext cx="875998" cy="370529"/>
                  <a:chOff x="2495855" y="6051396"/>
                  <a:chExt cx="875998" cy="370529"/>
                </a:xfrm>
              </p:grpSpPr>
              <p:sp>
                <p:nvSpPr>
                  <p:cNvPr id="169" name="角丸四角形 218">
                    <a:extLst>
                      <a:ext uri="{FF2B5EF4-FFF2-40B4-BE49-F238E27FC236}">
                        <a16:creationId xmlns:a16="http://schemas.microsoft.com/office/drawing/2014/main" id="{556AC9E3-6BF2-4743-9997-D9E425F7AA8C}"/>
                      </a:ext>
                    </a:extLst>
                  </p:cNvPr>
                  <p:cNvSpPr/>
                  <p:nvPr/>
                </p:nvSpPr>
                <p:spPr>
                  <a:xfrm>
                    <a:off x="2661110" y="6051396"/>
                    <a:ext cx="710743" cy="35622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0" name="角丸四角形 226">
                    <a:extLst>
                      <a:ext uri="{FF2B5EF4-FFF2-40B4-BE49-F238E27FC236}">
                        <a16:creationId xmlns:a16="http://schemas.microsoft.com/office/drawing/2014/main" id="{501E14F2-BE9D-4B36-83A2-D1BCFE1C2787}"/>
                      </a:ext>
                    </a:extLst>
                  </p:cNvPr>
                  <p:cNvSpPr/>
                  <p:nvPr/>
                </p:nvSpPr>
                <p:spPr>
                  <a:xfrm rot="726728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65" name="角丸四角形 233">
                  <a:extLst>
                    <a:ext uri="{FF2B5EF4-FFF2-40B4-BE49-F238E27FC236}">
                      <a16:creationId xmlns:a16="http://schemas.microsoft.com/office/drawing/2014/main" id="{7BD936FD-AAC2-4A3A-8E29-6AC714634BF8}"/>
                    </a:ext>
                  </a:extLst>
                </p:cNvPr>
                <p:cNvSpPr/>
                <p:nvPr/>
              </p:nvSpPr>
              <p:spPr>
                <a:xfrm rot="5400000">
                  <a:off x="8299297" y="262151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6" name="角丸四角形 234">
                  <a:extLst>
                    <a:ext uri="{FF2B5EF4-FFF2-40B4-BE49-F238E27FC236}">
                      <a16:creationId xmlns:a16="http://schemas.microsoft.com/office/drawing/2014/main" id="{C8AE8D54-AD87-4843-B70E-978F8BD10E15}"/>
                    </a:ext>
                  </a:extLst>
                </p:cNvPr>
                <p:cNvSpPr/>
                <p:nvPr/>
              </p:nvSpPr>
              <p:spPr>
                <a:xfrm rot="5400000">
                  <a:off x="8502907" y="2621512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7" name="角丸四角形 235">
                  <a:extLst>
                    <a:ext uri="{FF2B5EF4-FFF2-40B4-BE49-F238E27FC236}">
                      <a16:creationId xmlns:a16="http://schemas.microsoft.com/office/drawing/2014/main" id="{08C8FD20-78D7-47F7-BAAB-C87A54D82396}"/>
                    </a:ext>
                  </a:extLst>
                </p:cNvPr>
                <p:cNvSpPr/>
                <p:nvPr/>
              </p:nvSpPr>
              <p:spPr>
                <a:xfrm rot="5400000">
                  <a:off x="8715503" y="2632411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8" name="角丸四角形 236">
                  <a:extLst>
                    <a:ext uri="{FF2B5EF4-FFF2-40B4-BE49-F238E27FC236}">
                      <a16:creationId xmlns:a16="http://schemas.microsoft.com/office/drawing/2014/main" id="{FC6BB03E-22DB-475A-B7D7-7B240EF8E9C5}"/>
                    </a:ext>
                  </a:extLst>
                </p:cNvPr>
                <p:cNvSpPr/>
                <p:nvPr/>
              </p:nvSpPr>
              <p:spPr>
                <a:xfrm rot="5400000">
                  <a:off x="8033183" y="2634846"/>
                  <a:ext cx="640915" cy="2152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EAF1CD2A-3464-4354-B672-633FDE1B908A}"/>
              </a:ext>
            </a:extLst>
          </p:cNvPr>
          <p:cNvGrpSpPr/>
          <p:nvPr/>
        </p:nvGrpSpPr>
        <p:grpSpPr>
          <a:xfrm>
            <a:off x="8136438" y="2932496"/>
            <a:ext cx="1060692" cy="1443892"/>
            <a:chOff x="6401614" y="3285602"/>
            <a:chExt cx="1060692" cy="1443892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24A274C3-8DC3-453C-9CEE-05DA26FDBC27}"/>
                </a:ext>
              </a:extLst>
            </p:cNvPr>
            <p:cNvGrpSpPr/>
            <p:nvPr/>
          </p:nvGrpSpPr>
          <p:grpSpPr>
            <a:xfrm>
              <a:off x="6567860" y="3285602"/>
              <a:ext cx="719603" cy="1293206"/>
              <a:chOff x="6567860" y="3285602"/>
              <a:chExt cx="719603" cy="1293206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CDF9E72E-A0C5-41BF-AB4D-ECD5C93BEF12}"/>
                  </a:ext>
                </a:extLst>
              </p:cNvPr>
              <p:cNvGrpSpPr/>
              <p:nvPr/>
            </p:nvGrpSpPr>
            <p:grpSpPr>
              <a:xfrm>
                <a:off x="6567860" y="3285602"/>
                <a:ext cx="719603" cy="831968"/>
                <a:chOff x="4108550" y="4732300"/>
                <a:chExt cx="719603" cy="831968"/>
              </a:xfrm>
            </p:grpSpPr>
            <p:sp>
              <p:nvSpPr>
                <p:cNvPr id="239" name="角丸四角形 1206">
                  <a:extLst>
                    <a:ext uri="{FF2B5EF4-FFF2-40B4-BE49-F238E27FC236}">
                      <a16:creationId xmlns:a16="http://schemas.microsoft.com/office/drawing/2014/main" id="{5F6D62D8-FF20-4866-B24E-84F6D4074FC2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0" name="片側の 2 つの角を丸めた四角形 2827">
                  <a:extLst>
                    <a:ext uri="{FF2B5EF4-FFF2-40B4-BE49-F238E27FC236}">
                      <a16:creationId xmlns:a16="http://schemas.microsoft.com/office/drawing/2014/main" id="{652736C1-3CAC-40BC-BF86-8B32EAA27FDE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A2BC8E2A-B1B8-463A-9CFE-FDA77435A906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250" name="円/楕円 745">
                    <a:extLst>
                      <a:ext uri="{FF2B5EF4-FFF2-40B4-BE49-F238E27FC236}">
                        <a16:creationId xmlns:a16="http://schemas.microsoft.com/office/drawing/2014/main" id="{B4BF9BDB-2E40-41F3-80B3-D07392731EF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1" name="円/楕円 746">
                    <a:extLst>
                      <a:ext uri="{FF2B5EF4-FFF2-40B4-BE49-F238E27FC236}">
                        <a16:creationId xmlns:a16="http://schemas.microsoft.com/office/drawing/2014/main" id="{DDCBDBFE-0E63-4E22-9E8D-45D3FFBA047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42" name="角丸四角形 2829">
                  <a:extLst>
                    <a:ext uri="{FF2B5EF4-FFF2-40B4-BE49-F238E27FC236}">
                      <a16:creationId xmlns:a16="http://schemas.microsoft.com/office/drawing/2014/main" id="{E8B82486-BC3C-459D-8F09-B3805640C4BF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3030F6B-FAF9-4FF9-B9C0-55192502C897}"/>
                    </a:ext>
                  </a:extLst>
                </p:cNvPr>
                <p:cNvGrpSpPr/>
                <p:nvPr/>
              </p:nvGrpSpPr>
              <p:grpSpPr>
                <a:xfrm>
                  <a:off x="4227264" y="4930230"/>
                  <a:ext cx="482174" cy="161459"/>
                  <a:chOff x="4232627" y="4930230"/>
                  <a:chExt cx="482174" cy="161459"/>
                </a:xfrm>
              </p:grpSpPr>
              <p:sp>
                <p:nvSpPr>
                  <p:cNvPr id="246" name="フローチャート: 端子 650">
                    <a:extLst>
                      <a:ext uri="{FF2B5EF4-FFF2-40B4-BE49-F238E27FC236}">
                        <a16:creationId xmlns:a16="http://schemas.microsoft.com/office/drawing/2014/main" id="{617B4B42-323C-4BC8-A252-7884B05CEDF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32627" y="493023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7" name="フローチャート: 端子 651">
                    <a:extLst>
                      <a:ext uri="{FF2B5EF4-FFF2-40B4-BE49-F238E27FC236}">
                        <a16:creationId xmlns:a16="http://schemas.microsoft.com/office/drawing/2014/main" id="{529B5457-26CD-4455-9D49-A7BC212D063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527570" y="4930230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8" name="円/楕円 757">
                    <a:extLst>
                      <a:ext uri="{FF2B5EF4-FFF2-40B4-BE49-F238E27FC236}">
                        <a16:creationId xmlns:a16="http://schemas.microsoft.com/office/drawing/2014/main" id="{85E1B47F-D402-4287-B3B8-EE6957F54369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9" name="円/楕円 758">
                    <a:extLst>
                      <a:ext uri="{FF2B5EF4-FFF2-40B4-BE49-F238E27FC236}">
                        <a16:creationId xmlns:a16="http://schemas.microsoft.com/office/drawing/2014/main" id="{3F3B69B7-D634-4C07-9DF7-1F781A44CFC7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44" name="フリーフォーム 2831">
                  <a:extLst>
                    <a:ext uri="{FF2B5EF4-FFF2-40B4-BE49-F238E27FC236}">
                      <a16:creationId xmlns:a16="http://schemas.microsoft.com/office/drawing/2014/main" id="{7CA39CF2-7685-4C49-B538-E37B46E5B59C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5" name="円/楕円 4">
                  <a:extLst>
                    <a:ext uri="{FF2B5EF4-FFF2-40B4-BE49-F238E27FC236}">
                      <a16:creationId xmlns:a16="http://schemas.microsoft.com/office/drawing/2014/main" id="{8A8CE59A-931D-4570-8FA7-1313F571BBF9}"/>
                    </a:ext>
                  </a:extLst>
                </p:cNvPr>
                <p:cNvSpPr/>
                <p:nvPr/>
              </p:nvSpPr>
              <p:spPr>
                <a:xfrm flipV="1"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3C6AD08F-C88C-4D78-936B-39A8E889315F}"/>
                  </a:ext>
                </a:extLst>
              </p:cNvPr>
              <p:cNvGrpSpPr/>
              <p:nvPr/>
            </p:nvGrpSpPr>
            <p:grpSpPr>
              <a:xfrm>
                <a:off x="6625228" y="4042053"/>
                <a:ext cx="604867" cy="536755"/>
                <a:chOff x="1898480" y="5488751"/>
                <a:chExt cx="604867" cy="536755"/>
              </a:xfrm>
            </p:grpSpPr>
            <p:sp>
              <p:nvSpPr>
                <p:cNvPr id="232" name="片側の 2 つの角を丸めた四角形 2877">
                  <a:extLst>
                    <a:ext uri="{FF2B5EF4-FFF2-40B4-BE49-F238E27FC236}">
                      <a16:creationId xmlns:a16="http://schemas.microsoft.com/office/drawing/2014/main" id="{B2C2A865-D154-4108-B6DF-A9E94755078D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D111C93E-33FA-48D6-A041-A7A615F6D261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37" name="台形 236">
                    <a:extLst>
                      <a:ext uri="{FF2B5EF4-FFF2-40B4-BE49-F238E27FC236}">
                        <a16:creationId xmlns:a16="http://schemas.microsoft.com/office/drawing/2014/main" id="{2EC296B9-C6E2-4DDA-B34C-5E8DDFA9B8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8" name="台形 237">
                    <a:extLst>
                      <a:ext uri="{FF2B5EF4-FFF2-40B4-BE49-F238E27FC236}">
                        <a16:creationId xmlns:a16="http://schemas.microsoft.com/office/drawing/2014/main" id="{796DF58A-D888-4CA3-A074-3A15FE534DC6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C5C88BFF-4968-4653-96C2-C0B92F357FDD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35" name="直角三角形 234">
                    <a:extLst>
                      <a:ext uri="{FF2B5EF4-FFF2-40B4-BE49-F238E27FC236}">
                        <a16:creationId xmlns:a16="http://schemas.microsoft.com/office/drawing/2014/main" id="{FA509B28-877F-477D-995F-E0415F0210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6" name="直角三角形 235">
                    <a:extLst>
                      <a:ext uri="{FF2B5EF4-FFF2-40B4-BE49-F238E27FC236}">
                        <a16:creationId xmlns:a16="http://schemas.microsoft.com/office/drawing/2014/main" id="{57330D44-B400-48A1-A83E-6C94C44C149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9450FBF5-35DB-4738-A1CA-AA35710910F9}"/>
                </a:ext>
              </a:extLst>
            </p:cNvPr>
            <p:cNvGrpSpPr/>
            <p:nvPr/>
          </p:nvGrpSpPr>
          <p:grpSpPr>
            <a:xfrm>
              <a:off x="7078297" y="3548918"/>
              <a:ext cx="384009" cy="1016013"/>
              <a:chOff x="-1237212" y="4644497"/>
              <a:chExt cx="384009" cy="1016013"/>
            </a:xfrm>
          </p:grpSpPr>
          <p:sp>
            <p:nvSpPr>
              <p:cNvPr id="219" name="角丸四角形 177">
                <a:extLst>
                  <a:ext uri="{FF2B5EF4-FFF2-40B4-BE49-F238E27FC236}">
                    <a16:creationId xmlns:a16="http://schemas.microsoft.com/office/drawing/2014/main" id="{3F81D271-A2BF-4508-A8DE-DFD35FF35E6F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A8868DED-B0FE-4D27-B5A6-6C21E89D601C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303E0C63-A183-4E88-B764-E7048529BE5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26" name="四角形: 角を丸くする 225">
                    <a:extLst>
                      <a:ext uri="{FF2B5EF4-FFF2-40B4-BE49-F238E27FC236}">
                        <a16:creationId xmlns:a16="http://schemas.microsoft.com/office/drawing/2014/main" id="{07C1C3E2-AE81-4EC1-A36B-00DBA858F7A1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7" name="四角形: 角を丸くする 226">
                    <a:extLst>
                      <a:ext uri="{FF2B5EF4-FFF2-40B4-BE49-F238E27FC236}">
                        <a16:creationId xmlns:a16="http://schemas.microsoft.com/office/drawing/2014/main" id="{FE2860A4-2F1F-469D-9E29-03438D1FDBDC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AAAA91BA-92C1-4420-97DF-11C0D8322C03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568620C3-5072-4CFE-A48E-FB001EA52D2A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CFAF7038-313C-4DF7-ACB6-676C88D6089F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31B620DB-7A69-4579-848B-BE80FB9275B9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22" name="台形 221">
                  <a:extLst>
                    <a:ext uri="{FF2B5EF4-FFF2-40B4-BE49-F238E27FC236}">
                      <a16:creationId xmlns:a16="http://schemas.microsoft.com/office/drawing/2014/main" id="{1CEC3727-4912-4905-8D8E-C27A986261A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3" name="片側の 2 つの角を丸めた四角形 186">
                  <a:extLst>
                    <a:ext uri="{FF2B5EF4-FFF2-40B4-BE49-F238E27FC236}">
                      <a16:creationId xmlns:a16="http://schemas.microsoft.com/office/drawing/2014/main" id="{2774E028-E5C6-4DD8-B9E2-6273773C1DE6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2F2A5688-E91A-4074-9D8E-9760AAC0FBCD}"/>
                </a:ext>
              </a:extLst>
            </p:cNvPr>
            <p:cNvGrpSpPr/>
            <p:nvPr/>
          </p:nvGrpSpPr>
          <p:grpSpPr>
            <a:xfrm>
              <a:off x="6401614" y="4122949"/>
              <a:ext cx="478153" cy="606545"/>
              <a:chOff x="-2913248" y="1653463"/>
              <a:chExt cx="901395" cy="1143433"/>
            </a:xfrm>
          </p:grpSpPr>
          <p:sp>
            <p:nvSpPr>
              <p:cNvPr id="208" name="角丸四角形 177">
                <a:extLst>
                  <a:ext uri="{FF2B5EF4-FFF2-40B4-BE49-F238E27FC236}">
                    <a16:creationId xmlns:a16="http://schemas.microsoft.com/office/drawing/2014/main" id="{9E15B949-C903-4BBD-BBAE-8B25B626D1DC}"/>
                  </a:ext>
                </a:extLst>
              </p:cNvPr>
              <p:cNvSpPr/>
              <p:nvPr/>
            </p:nvSpPr>
            <p:spPr>
              <a:xfrm rot="17454214" flipV="1">
                <a:off x="-2898566" y="1909464"/>
                <a:ext cx="847469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E09FE638-4155-45AB-BD72-239B1629B191}"/>
                  </a:ext>
                </a:extLst>
              </p:cNvPr>
              <p:cNvGrpSpPr/>
              <p:nvPr/>
            </p:nvGrpSpPr>
            <p:grpSpPr>
              <a:xfrm>
                <a:off x="-2913248" y="2128112"/>
                <a:ext cx="901395" cy="668784"/>
                <a:chOff x="-2913248" y="2128112"/>
                <a:chExt cx="901395" cy="668784"/>
              </a:xfrm>
            </p:grpSpPr>
            <p:sp>
              <p:nvSpPr>
                <p:cNvPr id="210" name="角丸四角形 278">
                  <a:extLst>
                    <a:ext uri="{FF2B5EF4-FFF2-40B4-BE49-F238E27FC236}">
                      <a16:creationId xmlns:a16="http://schemas.microsoft.com/office/drawing/2014/main" id="{1FCF4428-64B9-4881-A498-D6F54753264A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AFC59F71-9272-4019-BD6C-C1E17F1EE837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CE1FCC01-AA78-41AA-9F3F-5A5FDC4398B2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217" name="角丸四角形 218">
                      <a:extLst>
                        <a:ext uri="{FF2B5EF4-FFF2-40B4-BE49-F238E27FC236}">
                          <a16:creationId xmlns:a16="http://schemas.microsoft.com/office/drawing/2014/main" id="{590DD9B7-F07E-41A4-8B32-B0B3F30A61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18" name="角丸四角形 226">
                      <a:extLst>
                        <a:ext uri="{FF2B5EF4-FFF2-40B4-BE49-F238E27FC236}">
                          <a16:creationId xmlns:a16="http://schemas.microsoft.com/office/drawing/2014/main" id="{3A4BBA80-9CCC-4358-88C1-7278EB968ADF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13" name="角丸四角形 233">
                    <a:extLst>
                      <a:ext uri="{FF2B5EF4-FFF2-40B4-BE49-F238E27FC236}">
                        <a16:creationId xmlns:a16="http://schemas.microsoft.com/office/drawing/2014/main" id="{71A1C191-ABB4-436C-9138-8878EBF2BF5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4" name="角丸四角形 234">
                    <a:extLst>
                      <a:ext uri="{FF2B5EF4-FFF2-40B4-BE49-F238E27FC236}">
                        <a16:creationId xmlns:a16="http://schemas.microsoft.com/office/drawing/2014/main" id="{527C4AC6-E7E4-44CF-BB9D-9CDBFD185D6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5" name="角丸四角形 235">
                    <a:extLst>
                      <a:ext uri="{FF2B5EF4-FFF2-40B4-BE49-F238E27FC236}">
                        <a16:creationId xmlns:a16="http://schemas.microsoft.com/office/drawing/2014/main" id="{99419364-C0D1-4AC6-95A0-39A851BF80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6" name="角丸四角形 236">
                    <a:extLst>
                      <a:ext uri="{FF2B5EF4-FFF2-40B4-BE49-F238E27FC236}">
                        <a16:creationId xmlns:a16="http://schemas.microsoft.com/office/drawing/2014/main" id="{8293121E-CA45-49AB-971C-E0070BE0C6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F034C03C-EBFA-4020-8B3B-6E33BBFB831C}"/>
              </a:ext>
            </a:extLst>
          </p:cNvPr>
          <p:cNvGrpSpPr/>
          <p:nvPr/>
        </p:nvGrpSpPr>
        <p:grpSpPr>
          <a:xfrm>
            <a:off x="657393" y="4748365"/>
            <a:ext cx="1121960" cy="1451192"/>
            <a:chOff x="1968608" y="4748365"/>
            <a:chExt cx="1121960" cy="1451192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71B3ED3E-E7F3-4E98-83EE-2C8D5793C122}"/>
                </a:ext>
              </a:extLst>
            </p:cNvPr>
            <p:cNvGrpSpPr/>
            <p:nvPr/>
          </p:nvGrpSpPr>
          <p:grpSpPr>
            <a:xfrm>
              <a:off x="2144396" y="4748365"/>
              <a:ext cx="822595" cy="1451192"/>
              <a:chOff x="-461206" y="4364852"/>
              <a:chExt cx="822595" cy="1451192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74208207-6C5C-45EF-9151-80135924DAD4}"/>
                  </a:ext>
                </a:extLst>
              </p:cNvPr>
              <p:cNvGrpSpPr/>
              <p:nvPr/>
            </p:nvGrpSpPr>
            <p:grpSpPr>
              <a:xfrm>
                <a:off x="-461206" y="4364852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BA978296-538F-4B6F-B687-C88FF5FB1E34}"/>
                    </a:ext>
                  </a:extLst>
                </p:cNvPr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283" name="片側の 2 つの角を丸めた四角形 1372">
                    <a:extLst>
                      <a:ext uri="{FF2B5EF4-FFF2-40B4-BE49-F238E27FC236}">
                        <a16:creationId xmlns:a16="http://schemas.microsoft.com/office/drawing/2014/main" id="{D21D7562-0470-4C73-8116-D88741214E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4" name="フリーフォーム 1373">
                    <a:extLst>
                      <a:ext uri="{FF2B5EF4-FFF2-40B4-BE49-F238E27FC236}">
                        <a16:creationId xmlns:a16="http://schemas.microsoft.com/office/drawing/2014/main" id="{D3EF37D8-D024-4B50-9EC3-D43F94EF2697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B39401B0-6D17-4BB1-A9FE-2EF381EEC68B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293" name="円/楕円 838">
                      <a:extLst>
                        <a:ext uri="{FF2B5EF4-FFF2-40B4-BE49-F238E27FC236}">
                          <a16:creationId xmlns:a16="http://schemas.microsoft.com/office/drawing/2014/main" id="{132A9A51-2473-4B66-B86B-9FAC784F8E7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4" name="円/楕円 839">
                      <a:extLst>
                        <a:ext uri="{FF2B5EF4-FFF2-40B4-BE49-F238E27FC236}">
                          <a16:creationId xmlns:a16="http://schemas.microsoft.com/office/drawing/2014/main" id="{B5E770AB-ACE4-4B6D-BF43-1CBA5FC0AD0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86" name="円/楕円 840">
                    <a:extLst>
                      <a:ext uri="{FF2B5EF4-FFF2-40B4-BE49-F238E27FC236}">
                        <a16:creationId xmlns:a16="http://schemas.microsoft.com/office/drawing/2014/main" id="{CF5568F4-9C74-45CF-BDD2-2CB668ED5F4A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7" name="フリーフォーム 1376">
                    <a:extLst>
                      <a:ext uri="{FF2B5EF4-FFF2-40B4-BE49-F238E27FC236}">
                        <a16:creationId xmlns:a16="http://schemas.microsoft.com/office/drawing/2014/main" id="{0672F010-DEA5-4288-B845-3A222572AAAA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8" name="フリーフォーム 1377">
                    <a:extLst>
                      <a:ext uri="{FF2B5EF4-FFF2-40B4-BE49-F238E27FC236}">
                        <a16:creationId xmlns:a16="http://schemas.microsoft.com/office/drawing/2014/main" id="{3AC4AA54-EB1E-43F9-86F3-9DD26FAC62A8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9434CAD0-3E59-4195-975D-58F4C1984C85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74716"/>
                    <a:chOff x="-298046" y="4932818"/>
                    <a:chExt cx="513820" cy="74716"/>
                  </a:xfrm>
                </p:grpSpPr>
                <p:sp>
                  <p:nvSpPr>
                    <p:cNvPr id="291" name="フリーフォーム 1380">
                      <a:extLst>
                        <a:ext uri="{FF2B5EF4-FFF2-40B4-BE49-F238E27FC236}">
                          <a16:creationId xmlns:a16="http://schemas.microsoft.com/office/drawing/2014/main" id="{2B2B6CAE-426D-4DE4-A71F-4C7EEBB242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2" name="フリーフォーム 1381">
                      <a:extLst>
                        <a:ext uri="{FF2B5EF4-FFF2-40B4-BE49-F238E27FC236}">
                          <a16:creationId xmlns:a16="http://schemas.microsoft.com/office/drawing/2014/main" id="{67C55CDD-7480-4E73-AFDE-265056070A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0" name="円/楕円 4">
                    <a:extLst>
                      <a:ext uri="{FF2B5EF4-FFF2-40B4-BE49-F238E27FC236}">
                        <a16:creationId xmlns:a16="http://schemas.microsoft.com/office/drawing/2014/main" id="{3A51DD5E-19FA-42CC-A3C2-507DD9A219A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45570" y="5319710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007A50D8-3699-4E3C-BA84-4D4A72D607C3}"/>
                    </a:ext>
                  </a:extLst>
                </p:cNvPr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276" name="片側の 2 つの角を丸めた四角形 1365">
                    <a:extLst>
                      <a:ext uri="{FF2B5EF4-FFF2-40B4-BE49-F238E27FC236}">
                        <a16:creationId xmlns:a16="http://schemas.microsoft.com/office/drawing/2014/main" id="{81759FE7-F08E-41D7-918B-CB38A5EB0E5F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AC6E5AF3-508D-4E05-B076-7EF1A4CFCFBE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281" name="台形 280">
                      <a:extLst>
                        <a:ext uri="{FF2B5EF4-FFF2-40B4-BE49-F238E27FC236}">
                          <a16:creationId xmlns:a16="http://schemas.microsoft.com/office/drawing/2014/main" id="{986C27B0-D021-4739-BD6D-04CFBDE68F6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2" name="台形 281">
                      <a:extLst>
                        <a:ext uri="{FF2B5EF4-FFF2-40B4-BE49-F238E27FC236}">
                          <a16:creationId xmlns:a16="http://schemas.microsoft.com/office/drawing/2014/main" id="{065B73DF-D1A9-47AC-A0FF-9570DAB92F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78" name="グループ化 277">
                    <a:extLst>
                      <a:ext uri="{FF2B5EF4-FFF2-40B4-BE49-F238E27FC236}">
                        <a16:creationId xmlns:a16="http://schemas.microsoft.com/office/drawing/2014/main" id="{28E41983-52D9-4EB3-93B9-56E3218B2D2F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279" name="直角三角形 278">
                      <a:extLst>
                        <a:ext uri="{FF2B5EF4-FFF2-40B4-BE49-F238E27FC236}">
                          <a16:creationId xmlns:a16="http://schemas.microsoft.com/office/drawing/2014/main" id="{9BD0BB50-2DBC-4052-B4F9-ABDC885B15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80" name="直角三角形 279">
                      <a:extLst>
                        <a:ext uri="{FF2B5EF4-FFF2-40B4-BE49-F238E27FC236}">
                          <a16:creationId xmlns:a16="http://schemas.microsoft.com/office/drawing/2014/main" id="{3A60C6F4-9B3A-4850-A5E0-9D8A13A60EA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D6EBE3CB-5D99-4687-9ABB-0201A5D34E26}"/>
                  </a:ext>
                </a:extLst>
              </p:cNvPr>
              <p:cNvGrpSpPr/>
              <p:nvPr/>
            </p:nvGrpSpPr>
            <p:grpSpPr>
              <a:xfrm>
                <a:off x="-261125" y="4842634"/>
                <a:ext cx="412692" cy="84118"/>
                <a:chOff x="-261125" y="4842634"/>
                <a:chExt cx="412692" cy="84118"/>
              </a:xfrm>
            </p:grpSpPr>
            <p:sp>
              <p:nvSpPr>
                <p:cNvPr id="272" name="山形 1361">
                  <a:extLst>
                    <a:ext uri="{FF2B5EF4-FFF2-40B4-BE49-F238E27FC236}">
                      <a16:creationId xmlns:a16="http://schemas.microsoft.com/office/drawing/2014/main" id="{E945D8FA-B3FF-4B01-A03A-D77FC7F3AB5B}"/>
                    </a:ext>
                  </a:extLst>
                </p:cNvPr>
                <p:cNvSpPr/>
                <p:nvPr/>
              </p:nvSpPr>
              <p:spPr>
                <a:xfrm rot="508905">
                  <a:off x="-261125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3" name="山形 1362">
                  <a:extLst>
                    <a:ext uri="{FF2B5EF4-FFF2-40B4-BE49-F238E27FC236}">
                      <a16:creationId xmlns:a16="http://schemas.microsoft.com/office/drawing/2014/main" id="{DE20713C-CFF7-4F8A-83A7-FCD7860740CC}"/>
                    </a:ext>
                  </a:extLst>
                </p:cNvPr>
                <p:cNvSpPr/>
                <p:nvPr/>
              </p:nvSpPr>
              <p:spPr>
                <a:xfrm rot="21091095" flipH="1">
                  <a:off x="25597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99F7117C-7E02-4B99-875C-EB4367843957}"/>
                </a:ext>
              </a:extLst>
            </p:cNvPr>
            <p:cNvGrpSpPr/>
            <p:nvPr/>
          </p:nvGrpSpPr>
          <p:grpSpPr>
            <a:xfrm>
              <a:off x="2706559" y="5168109"/>
              <a:ext cx="384009" cy="1016013"/>
              <a:chOff x="-1237212" y="4644497"/>
              <a:chExt cx="384009" cy="1016013"/>
            </a:xfrm>
          </p:grpSpPr>
          <p:sp>
            <p:nvSpPr>
              <p:cNvPr id="259" name="角丸四角形 177">
                <a:extLst>
                  <a:ext uri="{FF2B5EF4-FFF2-40B4-BE49-F238E27FC236}">
                    <a16:creationId xmlns:a16="http://schemas.microsoft.com/office/drawing/2014/main" id="{8B84DDC3-2ACC-4BBD-B98B-07659C38AC19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E5B2264F-CD5B-4F83-B683-63F6E0C8E06A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ED40D634-FB76-4F9D-9C6E-FC5C72F8064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66" name="四角形: 角を丸くする 265">
                    <a:extLst>
                      <a:ext uri="{FF2B5EF4-FFF2-40B4-BE49-F238E27FC236}">
                        <a16:creationId xmlns:a16="http://schemas.microsoft.com/office/drawing/2014/main" id="{63F04ACC-41CD-4DCB-A86A-598619DF7264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7" name="四角形: 角を丸くする 266">
                    <a:extLst>
                      <a:ext uri="{FF2B5EF4-FFF2-40B4-BE49-F238E27FC236}">
                        <a16:creationId xmlns:a16="http://schemas.microsoft.com/office/drawing/2014/main" id="{A44B1813-8281-4580-B198-1E8B5B914C92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F031477A-BD68-4709-A63F-29B2C44D44F3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2B3C48DB-4632-4366-9197-64DA38E3EF7E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C4E63016-4CA6-4808-AF1C-BFC69F0304C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F175EC24-92A5-4916-8C5B-1485352A6314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62" name="台形 261">
                  <a:extLst>
                    <a:ext uri="{FF2B5EF4-FFF2-40B4-BE49-F238E27FC236}">
                      <a16:creationId xmlns:a16="http://schemas.microsoft.com/office/drawing/2014/main" id="{C0636A2F-5CC9-46F0-B5D3-8E9C8298DA1D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3" name="片側の 2 つの角を丸めた四角形 186">
                  <a:extLst>
                    <a:ext uri="{FF2B5EF4-FFF2-40B4-BE49-F238E27FC236}">
                      <a16:creationId xmlns:a16="http://schemas.microsoft.com/office/drawing/2014/main" id="{A5760C69-8052-4097-B10A-009DD76191BE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8F297E43-322B-4354-9FB1-B7EE47C3BF0B}"/>
                </a:ext>
              </a:extLst>
            </p:cNvPr>
            <p:cNvGrpSpPr/>
            <p:nvPr/>
          </p:nvGrpSpPr>
          <p:grpSpPr>
            <a:xfrm>
              <a:off x="1968608" y="4904852"/>
              <a:ext cx="518646" cy="884591"/>
              <a:chOff x="928392" y="3805586"/>
              <a:chExt cx="977731" cy="1667594"/>
            </a:xfrm>
          </p:grpSpPr>
          <p:sp>
            <p:nvSpPr>
              <p:cNvPr id="256" name="フリーフォーム 132">
                <a:extLst>
                  <a:ext uri="{FF2B5EF4-FFF2-40B4-BE49-F238E27FC236}">
                    <a16:creationId xmlns:a16="http://schemas.microsoft.com/office/drawing/2014/main" id="{B87D1936-3722-4D77-B53D-D43B400B2032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7" name="台形 256">
                <a:extLst>
                  <a:ext uri="{FF2B5EF4-FFF2-40B4-BE49-F238E27FC236}">
                    <a16:creationId xmlns:a16="http://schemas.microsoft.com/office/drawing/2014/main" id="{40FE3DBB-40A8-4B1C-971B-0E5E1A2E888A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8" name="フリーフォーム 135">
                <a:extLst>
                  <a:ext uri="{FF2B5EF4-FFF2-40B4-BE49-F238E27FC236}">
                    <a16:creationId xmlns:a16="http://schemas.microsoft.com/office/drawing/2014/main" id="{BB85731B-6BB2-4960-ADC6-BA852D15F7B2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lnTo>
                      <a:pt x="208791" y="332445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AE5A5344-EECC-44D9-8F62-19B817403698}"/>
              </a:ext>
            </a:extLst>
          </p:cNvPr>
          <p:cNvGrpSpPr/>
          <p:nvPr/>
        </p:nvGrpSpPr>
        <p:grpSpPr>
          <a:xfrm>
            <a:off x="2534756" y="4823259"/>
            <a:ext cx="1118148" cy="1376298"/>
            <a:chOff x="3086846" y="4823259"/>
            <a:chExt cx="1118148" cy="1376298"/>
          </a:xfrm>
        </p:grpSpPr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81E76417-ED45-4A03-AB2D-29E24D5AC2D4}"/>
                </a:ext>
              </a:extLst>
            </p:cNvPr>
            <p:cNvGrpSpPr/>
            <p:nvPr/>
          </p:nvGrpSpPr>
          <p:grpSpPr>
            <a:xfrm>
              <a:off x="3307619" y="4823259"/>
              <a:ext cx="719603" cy="1376298"/>
              <a:chOff x="702017" y="4439746"/>
              <a:chExt cx="719603" cy="1376298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42C00D49-E376-4DF6-A29E-DA816DE9B15C}"/>
                  </a:ext>
                </a:extLst>
              </p:cNvPr>
              <p:cNvGrpSpPr/>
              <p:nvPr/>
            </p:nvGrpSpPr>
            <p:grpSpPr>
              <a:xfrm>
                <a:off x="702017" y="4439746"/>
                <a:ext cx="719603" cy="1376298"/>
                <a:chOff x="703823" y="4649208"/>
                <a:chExt cx="719603" cy="1376298"/>
              </a:xfrm>
            </p:grpSpPr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9DB228FC-D827-424B-B654-2D938306D51C}"/>
                    </a:ext>
                  </a:extLst>
                </p:cNvPr>
                <p:cNvGrpSpPr/>
                <p:nvPr/>
              </p:nvGrpSpPr>
              <p:grpSpPr>
                <a:xfrm>
                  <a:off x="703823" y="464920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326" name="片側の 2 つの角を丸めた四角形 1398">
                    <a:extLst>
                      <a:ext uri="{FF2B5EF4-FFF2-40B4-BE49-F238E27FC236}">
                        <a16:creationId xmlns:a16="http://schemas.microsoft.com/office/drawing/2014/main" id="{88E45392-F20C-4CC6-B373-D4F5C61EF9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27" name="グループ化 326">
                    <a:extLst>
                      <a:ext uri="{FF2B5EF4-FFF2-40B4-BE49-F238E27FC236}">
                        <a16:creationId xmlns:a16="http://schemas.microsoft.com/office/drawing/2014/main" id="{C1DA6646-7DFF-45E4-A073-513296AD3B39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338" name="円/楕円 834">
                      <a:extLst>
                        <a:ext uri="{FF2B5EF4-FFF2-40B4-BE49-F238E27FC236}">
                          <a16:creationId xmlns:a16="http://schemas.microsoft.com/office/drawing/2014/main" id="{DF272FB8-C5CA-4515-85E5-3C913B222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9" name="円/楕円 835">
                      <a:extLst>
                        <a:ext uri="{FF2B5EF4-FFF2-40B4-BE49-F238E27FC236}">
                          <a16:creationId xmlns:a16="http://schemas.microsoft.com/office/drawing/2014/main" id="{D1FF938A-4425-480B-9103-CD52FE7C5B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40" name="円/楕円 836">
                      <a:extLst>
                        <a:ext uri="{FF2B5EF4-FFF2-40B4-BE49-F238E27FC236}">
                          <a16:creationId xmlns:a16="http://schemas.microsoft.com/office/drawing/2014/main" id="{F58E0439-ADEB-4518-92C4-5D3B71826B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円/楕円 837">
                      <a:extLst>
                        <a:ext uri="{FF2B5EF4-FFF2-40B4-BE49-F238E27FC236}">
                          <a16:creationId xmlns:a16="http://schemas.microsoft.com/office/drawing/2014/main" id="{ACCDFF1A-4F90-4030-AAC1-909FDB2B32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8" name="グループ化 327">
                    <a:extLst>
                      <a:ext uri="{FF2B5EF4-FFF2-40B4-BE49-F238E27FC236}">
                        <a16:creationId xmlns:a16="http://schemas.microsoft.com/office/drawing/2014/main" id="{3918FBB5-B6D6-4EA5-B26E-5C5557B5FFBA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336" name="円/楕円 838">
                      <a:extLst>
                        <a:ext uri="{FF2B5EF4-FFF2-40B4-BE49-F238E27FC236}">
                          <a16:creationId xmlns:a16="http://schemas.microsoft.com/office/drawing/2014/main" id="{B486C74C-1378-4227-B67B-BB4F0F52B5E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7" name="円/楕円 839">
                      <a:extLst>
                        <a:ext uri="{FF2B5EF4-FFF2-40B4-BE49-F238E27FC236}">
                          <a16:creationId xmlns:a16="http://schemas.microsoft.com/office/drawing/2014/main" id="{DAB9FB4A-4B53-4E55-A74E-C4A33E3B2B0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9" name="円/楕円 840">
                    <a:extLst>
                      <a:ext uri="{FF2B5EF4-FFF2-40B4-BE49-F238E27FC236}">
                        <a16:creationId xmlns:a16="http://schemas.microsoft.com/office/drawing/2014/main" id="{23943F89-6174-49C0-82E8-3417227CC5A4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B3712129-0E74-40C5-BDFD-1CC6CBC5A2B5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64617"/>
                    <a:ext cx="467970" cy="45719"/>
                    <a:chOff x="829336" y="4864617"/>
                    <a:chExt cx="467970" cy="45719"/>
                  </a:xfrm>
                </p:grpSpPr>
                <p:sp>
                  <p:nvSpPr>
                    <p:cNvPr id="334" name="フローチャート: 端子 685">
                      <a:extLst>
                        <a:ext uri="{FF2B5EF4-FFF2-40B4-BE49-F238E27FC236}">
                          <a16:creationId xmlns:a16="http://schemas.microsoft.com/office/drawing/2014/main" id="{AA1F96F8-D5F8-4D42-A575-1252B60C6F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64617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35" name="フローチャート: 端子 686">
                      <a:extLst>
                        <a:ext uri="{FF2B5EF4-FFF2-40B4-BE49-F238E27FC236}">
                          <a16:creationId xmlns:a16="http://schemas.microsoft.com/office/drawing/2014/main" id="{EC043221-433B-43F5-BA16-85818B3B62D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64617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1" name="台形 330">
                    <a:extLst>
                      <a:ext uri="{FF2B5EF4-FFF2-40B4-BE49-F238E27FC236}">
                        <a16:creationId xmlns:a16="http://schemas.microsoft.com/office/drawing/2014/main" id="{5D3B8F56-829B-4EFC-92DD-B06000368399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2" name="フリーフォーム 1404">
                    <a:extLst>
                      <a:ext uri="{FF2B5EF4-FFF2-40B4-BE49-F238E27FC236}">
                        <a16:creationId xmlns:a16="http://schemas.microsoft.com/office/drawing/2014/main" id="{80185373-75A6-4629-BA3A-CB469DD872CE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3" name="円/楕円 4">
                    <a:extLst>
                      <a:ext uri="{FF2B5EF4-FFF2-40B4-BE49-F238E27FC236}">
                        <a16:creationId xmlns:a16="http://schemas.microsoft.com/office/drawing/2014/main" id="{7B57AEFB-F6B9-4629-BEC5-CC2B0F4103E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66157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83FCCE48-6A40-41B3-ABB4-9368B002A8A6}"/>
                    </a:ext>
                  </a:extLst>
                </p:cNvPr>
                <p:cNvGrpSpPr/>
                <p:nvPr/>
              </p:nvGrpSpPr>
              <p:grpSpPr>
                <a:xfrm>
                  <a:off x="761191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319" name="片側の 2 つの角を丸めた四角形 1391">
                    <a:extLst>
                      <a:ext uri="{FF2B5EF4-FFF2-40B4-BE49-F238E27FC236}">
                        <a16:creationId xmlns:a16="http://schemas.microsoft.com/office/drawing/2014/main" id="{ED2B8337-E3F7-4FC5-B799-13C7C7C8BF4C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A34A1814-72B8-4BC5-8813-9DC4E4D9094B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24" name="台形 323">
                      <a:extLst>
                        <a:ext uri="{FF2B5EF4-FFF2-40B4-BE49-F238E27FC236}">
                          <a16:creationId xmlns:a16="http://schemas.microsoft.com/office/drawing/2014/main" id="{5ED46DCD-1D8A-475F-92BD-F26AD9363C5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5" name="台形 324">
                      <a:extLst>
                        <a:ext uri="{FF2B5EF4-FFF2-40B4-BE49-F238E27FC236}">
                          <a16:creationId xmlns:a16="http://schemas.microsoft.com/office/drawing/2014/main" id="{FBFBF37E-30A7-4891-A7A1-8C242CD4E2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1" name="グループ化 320">
                    <a:extLst>
                      <a:ext uri="{FF2B5EF4-FFF2-40B4-BE49-F238E27FC236}">
                        <a16:creationId xmlns:a16="http://schemas.microsoft.com/office/drawing/2014/main" id="{956A3B32-AAC3-412C-9C27-FB85E01F9093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22" name="直角三角形 321">
                      <a:extLst>
                        <a:ext uri="{FF2B5EF4-FFF2-40B4-BE49-F238E27FC236}">
                          <a16:creationId xmlns:a16="http://schemas.microsoft.com/office/drawing/2014/main" id="{0F3E46D6-7BFE-4B87-A25B-88A809B680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3" name="直角三角形 322">
                      <a:extLst>
                        <a:ext uri="{FF2B5EF4-FFF2-40B4-BE49-F238E27FC236}">
                          <a16:creationId xmlns:a16="http://schemas.microsoft.com/office/drawing/2014/main" id="{2CF109D3-59D0-461E-B466-49E312ABC13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28D0BAA3-A9FB-4DA4-ACCE-ECD8BC78C501}"/>
                  </a:ext>
                </a:extLst>
              </p:cNvPr>
              <p:cNvGrpSpPr/>
              <p:nvPr/>
            </p:nvGrpSpPr>
            <p:grpSpPr>
              <a:xfrm>
                <a:off x="882881" y="4782174"/>
                <a:ext cx="357872" cy="68659"/>
                <a:chOff x="798646" y="4783651"/>
                <a:chExt cx="446912" cy="84119"/>
              </a:xfrm>
            </p:grpSpPr>
            <p:sp>
              <p:nvSpPr>
                <p:cNvPr id="315" name="山形 1387">
                  <a:extLst>
                    <a:ext uri="{FF2B5EF4-FFF2-40B4-BE49-F238E27FC236}">
                      <a16:creationId xmlns:a16="http://schemas.microsoft.com/office/drawing/2014/main" id="{63F474D3-229F-42F3-95EC-BD5187DC72D0}"/>
                    </a:ext>
                  </a:extLst>
                </p:cNvPr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6" name="山形 1388">
                  <a:extLst>
                    <a:ext uri="{FF2B5EF4-FFF2-40B4-BE49-F238E27FC236}">
                      <a16:creationId xmlns:a16="http://schemas.microsoft.com/office/drawing/2014/main" id="{237EF0B5-FC18-49E7-BFDD-806B6EF4F8B1}"/>
                    </a:ext>
                  </a:extLst>
                </p:cNvPr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93A15480-85C2-4EF8-8CB1-C3E2C52D3F1B}"/>
                </a:ext>
              </a:extLst>
            </p:cNvPr>
            <p:cNvGrpSpPr/>
            <p:nvPr/>
          </p:nvGrpSpPr>
          <p:grpSpPr>
            <a:xfrm>
              <a:off x="3820985" y="5168109"/>
              <a:ext cx="384009" cy="1016013"/>
              <a:chOff x="-1237212" y="4644497"/>
              <a:chExt cx="384009" cy="1016013"/>
            </a:xfrm>
          </p:grpSpPr>
          <p:sp>
            <p:nvSpPr>
              <p:cNvPr id="302" name="角丸四角形 177">
                <a:extLst>
                  <a:ext uri="{FF2B5EF4-FFF2-40B4-BE49-F238E27FC236}">
                    <a16:creationId xmlns:a16="http://schemas.microsoft.com/office/drawing/2014/main" id="{F68B347C-BB03-4AA1-A2D7-04A5D3893B48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96450325-3953-4F2B-B3A3-5740824E6778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60EA1683-B945-4C21-838C-73C1C18D90A1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8A23CEC5-1BE1-4030-B6F9-5E418A54A0F1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0" name="四角形: 角を丸くする 309">
                    <a:extLst>
                      <a:ext uri="{FF2B5EF4-FFF2-40B4-BE49-F238E27FC236}">
                        <a16:creationId xmlns:a16="http://schemas.microsoft.com/office/drawing/2014/main" id="{3846DEE8-FF28-47A3-9A56-ADDDFD514C7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4F7F98DE-A04F-4017-8229-CB9666AA4152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69C644D9-58EE-4E7E-AB2E-C1A8A31117C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DED851C8-D88D-49D8-8110-599D210A28C8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3168FD7D-CE12-486D-A300-19913D1D9B83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05" name="台形 304">
                  <a:extLst>
                    <a:ext uri="{FF2B5EF4-FFF2-40B4-BE49-F238E27FC236}">
                      <a16:creationId xmlns:a16="http://schemas.microsoft.com/office/drawing/2014/main" id="{FC5B0660-7AA4-414C-9FB5-C6250BE6551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6" name="片側の 2 つの角を丸めた四角形 186">
                  <a:extLst>
                    <a:ext uri="{FF2B5EF4-FFF2-40B4-BE49-F238E27FC236}">
                      <a16:creationId xmlns:a16="http://schemas.microsoft.com/office/drawing/2014/main" id="{74B795E9-1F7D-467B-AC59-2B23969ABE37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DCC78861-399F-4209-9E13-A64B7732B86D}"/>
                </a:ext>
              </a:extLst>
            </p:cNvPr>
            <p:cNvGrpSpPr/>
            <p:nvPr/>
          </p:nvGrpSpPr>
          <p:grpSpPr>
            <a:xfrm>
              <a:off x="3086846" y="4907329"/>
              <a:ext cx="518646" cy="884591"/>
              <a:chOff x="928392" y="3805586"/>
              <a:chExt cx="977731" cy="1667594"/>
            </a:xfrm>
          </p:grpSpPr>
          <p:sp>
            <p:nvSpPr>
              <p:cNvPr id="299" name="フリーフォーム 132">
                <a:extLst>
                  <a:ext uri="{FF2B5EF4-FFF2-40B4-BE49-F238E27FC236}">
                    <a16:creationId xmlns:a16="http://schemas.microsoft.com/office/drawing/2014/main" id="{38EAF41E-EB3B-4B76-92E5-E9E5B0D2CD7B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0" name="台形 299">
                <a:extLst>
                  <a:ext uri="{FF2B5EF4-FFF2-40B4-BE49-F238E27FC236}">
                    <a16:creationId xmlns:a16="http://schemas.microsoft.com/office/drawing/2014/main" id="{F32BEB25-5CA5-4F85-8DBA-E7159B5368AB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1" name="フリーフォーム 135">
                <a:extLst>
                  <a:ext uri="{FF2B5EF4-FFF2-40B4-BE49-F238E27FC236}">
                    <a16:creationId xmlns:a16="http://schemas.microsoft.com/office/drawing/2014/main" id="{FD686757-36C3-4616-8862-3D1B762EAFDB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lnTo>
                      <a:pt x="208791" y="332445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E2E1B09C-F4EF-4E92-A28F-0B76445F8E4E}"/>
              </a:ext>
            </a:extLst>
          </p:cNvPr>
          <p:cNvGrpSpPr/>
          <p:nvPr/>
        </p:nvGrpSpPr>
        <p:grpSpPr>
          <a:xfrm>
            <a:off x="6283966" y="4845222"/>
            <a:ext cx="1122910" cy="1354335"/>
            <a:chOff x="5360940" y="4845222"/>
            <a:chExt cx="1122910" cy="1354335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D6438AF2-11C1-4551-879B-A2760288F7EC}"/>
                </a:ext>
              </a:extLst>
            </p:cNvPr>
            <p:cNvGrpSpPr/>
            <p:nvPr/>
          </p:nvGrpSpPr>
          <p:grpSpPr>
            <a:xfrm>
              <a:off x="5588720" y="4845222"/>
              <a:ext cx="719603" cy="1354335"/>
              <a:chOff x="2983118" y="4461709"/>
              <a:chExt cx="719603" cy="1354335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5BC6B3CC-9CD8-4B40-9511-47974981B5F1}"/>
                  </a:ext>
                </a:extLst>
              </p:cNvPr>
              <p:cNvGrpSpPr/>
              <p:nvPr/>
            </p:nvGrpSpPr>
            <p:grpSpPr>
              <a:xfrm>
                <a:off x="2983118" y="4461709"/>
                <a:ext cx="719603" cy="1354335"/>
                <a:chOff x="2984924" y="4671171"/>
                <a:chExt cx="719603" cy="1354335"/>
              </a:xfrm>
            </p:grpSpPr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8E181802-51D9-4A4A-B681-D9441D895144}"/>
                    </a:ext>
                  </a:extLst>
                </p:cNvPr>
                <p:cNvGrpSpPr/>
                <p:nvPr/>
              </p:nvGrpSpPr>
              <p:grpSpPr>
                <a:xfrm>
                  <a:off x="2984924" y="467117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373" name="片側の 2 つの角を丸めた四角形 1452">
                    <a:extLst>
                      <a:ext uri="{FF2B5EF4-FFF2-40B4-BE49-F238E27FC236}">
                        <a16:creationId xmlns:a16="http://schemas.microsoft.com/office/drawing/2014/main" id="{D31B2969-3418-4494-905C-C79821103ED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4" name="フリーフォーム 1453">
                    <a:extLst>
                      <a:ext uri="{FF2B5EF4-FFF2-40B4-BE49-F238E27FC236}">
                        <a16:creationId xmlns:a16="http://schemas.microsoft.com/office/drawing/2014/main" id="{6581FC52-3A57-44C9-BFA9-305E6A9AAA76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75" name="グループ化 374">
                    <a:extLst>
                      <a:ext uri="{FF2B5EF4-FFF2-40B4-BE49-F238E27FC236}">
                        <a16:creationId xmlns:a16="http://schemas.microsoft.com/office/drawing/2014/main" id="{144BB27C-45EE-48C1-B022-5FCB0118F748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383" name="円/楕円 774">
                      <a:extLst>
                        <a:ext uri="{FF2B5EF4-FFF2-40B4-BE49-F238E27FC236}">
                          <a16:creationId xmlns:a16="http://schemas.microsoft.com/office/drawing/2014/main" id="{7CD437C4-8D70-46A4-BB3C-BF37C5C7307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円/楕円 775">
                      <a:extLst>
                        <a:ext uri="{FF2B5EF4-FFF2-40B4-BE49-F238E27FC236}">
                          <a16:creationId xmlns:a16="http://schemas.microsoft.com/office/drawing/2014/main" id="{BA9AFA3B-B25D-4542-8CAB-07CBEA82291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6" name="円/楕円 776">
                    <a:extLst>
                      <a:ext uri="{FF2B5EF4-FFF2-40B4-BE49-F238E27FC236}">
                        <a16:creationId xmlns:a16="http://schemas.microsoft.com/office/drawing/2014/main" id="{0F44E8F1-09B6-4D2F-AD93-1ED481588209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7" name="フリーフォーム 1456">
                    <a:extLst>
                      <a:ext uri="{FF2B5EF4-FFF2-40B4-BE49-F238E27FC236}">
                        <a16:creationId xmlns:a16="http://schemas.microsoft.com/office/drawing/2014/main" id="{55D1C3F8-2850-4819-A634-B9C47C7194EB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78" name="グループ化 377">
                    <a:extLst>
                      <a:ext uri="{FF2B5EF4-FFF2-40B4-BE49-F238E27FC236}">
                        <a16:creationId xmlns:a16="http://schemas.microsoft.com/office/drawing/2014/main" id="{0118376E-801A-44FA-ACCA-F2333322CE61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866923"/>
                    <a:ext cx="502415" cy="66780"/>
                    <a:chOff x="3080193" y="4866923"/>
                    <a:chExt cx="502415" cy="66780"/>
                  </a:xfrm>
                </p:grpSpPr>
                <p:sp>
                  <p:nvSpPr>
                    <p:cNvPr id="381" name="月 380">
                      <a:extLst>
                        <a:ext uri="{FF2B5EF4-FFF2-40B4-BE49-F238E27FC236}">
                          <a16:creationId xmlns:a16="http://schemas.microsoft.com/office/drawing/2014/main" id="{8033B374-F174-4327-AFD4-647EB7DB7E4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12044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82" name="月 381">
                      <a:extLst>
                        <a:ext uri="{FF2B5EF4-FFF2-40B4-BE49-F238E27FC236}">
                          <a16:creationId xmlns:a16="http://schemas.microsoft.com/office/drawing/2014/main" id="{81A2FAD5-2D00-4FE0-9F7E-3C6C5E9868F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12044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9" name="月 378">
                    <a:extLst>
                      <a:ext uri="{FF2B5EF4-FFF2-40B4-BE49-F238E27FC236}">
                        <a16:creationId xmlns:a16="http://schemas.microsoft.com/office/drawing/2014/main" id="{1F2C63E8-612C-4F98-B6E8-230EE7407CC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0" name="円/楕円 4">
                    <a:extLst>
                      <a:ext uri="{FF2B5EF4-FFF2-40B4-BE49-F238E27FC236}">
                        <a16:creationId xmlns:a16="http://schemas.microsoft.com/office/drawing/2014/main" id="{F35D283D-1175-4F17-898C-F71BAD7CFB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47258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3A44F6C3-F76D-42BB-8223-EC35ABD9FC1F}"/>
                    </a:ext>
                  </a:extLst>
                </p:cNvPr>
                <p:cNvGrpSpPr/>
                <p:nvPr/>
              </p:nvGrpSpPr>
              <p:grpSpPr>
                <a:xfrm>
                  <a:off x="3042292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366" name="片側の 2 つの角を丸めた四角形 1445">
                    <a:extLst>
                      <a:ext uri="{FF2B5EF4-FFF2-40B4-BE49-F238E27FC236}">
                        <a16:creationId xmlns:a16="http://schemas.microsoft.com/office/drawing/2014/main" id="{2FA2FE99-EB34-414B-A36D-34760503447C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67" name="グループ化 366">
                    <a:extLst>
                      <a:ext uri="{FF2B5EF4-FFF2-40B4-BE49-F238E27FC236}">
                        <a16:creationId xmlns:a16="http://schemas.microsoft.com/office/drawing/2014/main" id="{48C782CA-0885-4D99-ADB6-59CADA9446E5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371" name="台形 370">
                      <a:extLst>
                        <a:ext uri="{FF2B5EF4-FFF2-40B4-BE49-F238E27FC236}">
                          <a16:creationId xmlns:a16="http://schemas.microsoft.com/office/drawing/2014/main" id="{0D299810-06EF-47CB-A616-07460C04B71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72" name="台形 371">
                      <a:extLst>
                        <a:ext uri="{FF2B5EF4-FFF2-40B4-BE49-F238E27FC236}">
                          <a16:creationId xmlns:a16="http://schemas.microsoft.com/office/drawing/2014/main" id="{7629BE54-5EBC-456C-BD50-2A5AC053BC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68" name="グループ化 367">
                    <a:extLst>
                      <a:ext uri="{FF2B5EF4-FFF2-40B4-BE49-F238E27FC236}">
                        <a16:creationId xmlns:a16="http://schemas.microsoft.com/office/drawing/2014/main" id="{DA12B904-D9E2-4B49-BF83-3C8E9EF65A4C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69" name="直角三角形 368">
                      <a:extLst>
                        <a:ext uri="{FF2B5EF4-FFF2-40B4-BE49-F238E27FC236}">
                          <a16:creationId xmlns:a16="http://schemas.microsoft.com/office/drawing/2014/main" id="{D9E76261-21CA-4252-A7BA-547CBB3C21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70" name="直角三角形 369">
                      <a:extLst>
                        <a:ext uri="{FF2B5EF4-FFF2-40B4-BE49-F238E27FC236}">
                          <a16:creationId xmlns:a16="http://schemas.microsoft.com/office/drawing/2014/main" id="{FD3339FD-0E54-48BB-88C5-DEEAD32ABD7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8133ECAB-A312-43A3-BDF1-8233CE037EE5}"/>
                  </a:ext>
                </a:extLst>
              </p:cNvPr>
              <p:cNvGrpSpPr/>
              <p:nvPr/>
            </p:nvGrpSpPr>
            <p:grpSpPr>
              <a:xfrm>
                <a:off x="3144514" y="4854853"/>
                <a:ext cx="383334" cy="73544"/>
                <a:chOff x="798646" y="4783651"/>
                <a:chExt cx="446912" cy="84119"/>
              </a:xfrm>
            </p:grpSpPr>
            <p:sp>
              <p:nvSpPr>
                <p:cNvPr id="362" name="山形 1441">
                  <a:extLst>
                    <a:ext uri="{FF2B5EF4-FFF2-40B4-BE49-F238E27FC236}">
                      <a16:creationId xmlns:a16="http://schemas.microsoft.com/office/drawing/2014/main" id="{B003551E-3CB9-4264-B6EB-02881B899ED6}"/>
                    </a:ext>
                  </a:extLst>
                </p:cNvPr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3" name="山形 1442">
                  <a:extLst>
                    <a:ext uri="{FF2B5EF4-FFF2-40B4-BE49-F238E27FC236}">
                      <a16:creationId xmlns:a16="http://schemas.microsoft.com/office/drawing/2014/main" id="{97EF912E-5668-46DC-80C2-30AFC4F7E9DD}"/>
                    </a:ext>
                  </a:extLst>
                </p:cNvPr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ED6BCF20-7B1E-4E36-ACF6-2DF412B9F6C9}"/>
                </a:ext>
              </a:extLst>
            </p:cNvPr>
            <p:cNvGrpSpPr/>
            <p:nvPr/>
          </p:nvGrpSpPr>
          <p:grpSpPr>
            <a:xfrm>
              <a:off x="6099841" y="5168109"/>
              <a:ext cx="384009" cy="1016013"/>
              <a:chOff x="-1237212" y="4644497"/>
              <a:chExt cx="384009" cy="1016013"/>
            </a:xfrm>
          </p:grpSpPr>
          <p:sp>
            <p:nvSpPr>
              <p:cNvPr id="349" name="角丸四角形 177">
                <a:extLst>
                  <a:ext uri="{FF2B5EF4-FFF2-40B4-BE49-F238E27FC236}">
                    <a16:creationId xmlns:a16="http://schemas.microsoft.com/office/drawing/2014/main" id="{7D47EF4C-3E76-4B0A-B7C7-4A3FAC9512B5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261087D2-57CE-4D2B-9012-434D9733F92E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1ACB25C0-2E5C-454F-8771-E236178E6E5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9129D0A9-A64A-4855-AB53-6E99D31F88F5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FC0FD374-4730-40F4-9C8B-8B35E4274E4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D341DDC0-B33B-4490-85A8-788C8377494D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3AB527F7-2592-4AFC-AB3C-538843B358E0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DFB789F6-9953-4E0D-8826-F7FFA23303F1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57B11C60-70D3-4197-AF3B-CFE1D6C12BAD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52" name="台形 351">
                  <a:extLst>
                    <a:ext uri="{FF2B5EF4-FFF2-40B4-BE49-F238E27FC236}">
                      <a16:creationId xmlns:a16="http://schemas.microsoft.com/office/drawing/2014/main" id="{8D4CDF30-5771-499F-8ABE-C2CD78F2FD9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3" name="片側の 2 つの角を丸めた四角形 186">
                  <a:extLst>
                    <a:ext uri="{FF2B5EF4-FFF2-40B4-BE49-F238E27FC236}">
                      <a16:creationId xmlns:a16="http://schemas.microsoft.com/office/drawing/2014/main" id="{B09DD6CF-1AF4-42B1-8ADB-6100F706C870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DB080F73-D813-458F-B068-B8740D5E5B57}"/>
                </a:ext>
              </a:extLst>
            </p:cNvPr>
            <p:cNvGrpSpPr/>
            <p:nvPr/>
          </p:nvGrpSpPr>
          <p:grpSpPr>
            <a:xfrm>
              <a:off x="5360940" y="4907329"/>
              <a:ext cx="518646" cy="884591"/>
              <a:chOff x="928392" y="3805586"/>
              <a:chExt cx="977731" cy="1667594"/>
            </a:xfrm>
          </p:grpSpPr>
          <p:sp>
            <p:nvSpPr>
              <p:cNvPr id="346" name="フリーフォーム 132">
                <a:extLst>
                  <a:ext uri="{FF2B5EF4-FFF2-40B4-BE49-F238E27FC236}">
                    <a16:creationId xmlns:a16="http://schemas.microsoft.com/office/drawing/2014/main" id="{D23476CC-7369-4362-B81B-107D683D87C3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7" name="台形 346">
                <a:extLst>
                  <a:ext uri="{FF2B5EF4-FFF2-40B4-BE49-F238E27FC236}">
                    <a16:creationId xmlns:a16="http://schemas.microsoft.com/office/drawing/2014/main" id="{605B8FCD-1902-48E9-B9AA-E075FCDCDD40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8" name="フリーフォーム 135">
                <a:extLst>
                  <a:ext uri="{FF2B5EF4-FFF2-40B4-BE49-F238E27FC236}">
                    <a16:creationId xmlns:a16="http://schemas.microsoft.com/office/drawing/2014/main" id="{D94CCD8D-2535-432E-8E64-2FBDF192C2E7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lnTo>
                      <a:pt x="208791" y="332445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CB32041E-CB03-48E5-A5BA-4C84649E44F0}"/>
              </a:ext>
            </a:extLst>
          </p:cNvPr>
          <p:cNvGrpSpPr/>
          <p:nvPr/>
        </p:nvGrpSpPr>
        <p:grpSpPr>
          <a:xfrm>
            <a:off x="8118941" y="4906351"/>
            <a:ext cx="1116870" cy="1293206"/>
            <a:chOff x="6488549" y="4906351"/>
            <a:chExt cx="1116870" cy="1293206"/>
          </a:xfrm>
        </p:grpSpPr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6D2773E6-76B2-4A33-8F79-A6BA45CB39C6}"/>
                </a:ext>
              </a:extLst>
            </p:cNvPr>
            <p:cNvGrpSpPr/>
            <p:nvPr/>
          </p:nvGrpSpPr>
          <p:grpSpPr>
            <a:xfrm>
              <a:off x="6712346" y="4906351"/>
              <a:ext cx="719603" cy="1293206"/>
              <a:chOff x="4106744" y="4522838"/>
              <a:chExt cx="719603" cy="1293206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8F5392EA-6C6F-4222-B9CC-6EF6A77FDCE4}"/>
                  </a:ext>
                </a:extLst>
              </p:cNvPr>
              <p:cNvGrpSpPr/>
              <p:nvPr/>
            </p:nvGrpSpPr>
            <p:grpSpPr>
              <a:xfrm>
                <a:off x="4106744" y="4522838"/>
                <a:ext cx="719603" cy="1293206"/>
                <a:chOff x="4108550" y="4732300"/>
                <a:chExt cx="719603" cy="1293206"/>
              </a:xfrm>
            </p:grpSpPr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D82B1C48-4096-4BA3-887B-A5B3D62F80F6}"/>
                    </a:ext>
                  </a:extLst>
                </p:cNvPr>
                <p:cNvGrpSpPr/>
                <p:nvPr/>
              </p:nvGrpSpPr>
              <p:grpSpPr>
                <a:xfrm>
                  <a:off x="4108550" y="473230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416" name="角丸四角形 1206">
                    <a:extLst>
                      <a:ext uri="{FF2B5EF4-FFF2-40B4-BE49-F238E27FC236}">
                        <a16:creationId xmlns:a16="http://schemas.microsoft.com/office/drawing/2014/main" id="{9565C439-6478-40A8-84D4-C79CFD82668F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7" name="片側の 2 つの角を丸めた四角形 1479">
                    <a:extLst>
                      <a:ext uri="{FF2B5EF4-FFF2-40B4-BE49-F238E27FC236}">
                        <a16:creationId xmlns:a16="http://schemas.microsoft.com/office/drawing/2014/main" id="{9E4A9444-1654-41DE-8BE5-951347164B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1C717771-D43F-4E65-82D1-66086A3D04EF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425" name="円/楕円 745">
                      <a:extLst>
                        <a:ext uri="{FF2B5EF4-FFF2-40B4-BE49-F238E27FC236}">
                          <a16:creationId xmlns:a16="http://schemas.microsoft.com/office/drawing/2014/main" id="{2F61353A-23C5-4FEB-B3B5-9FEB3A0F4A0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26" name="円/楕円 746">
                      <a:extLst>
                        <a:ext uri="{FF2B5EF4-FFF2-40B4-BE49-F238E27FC236}">
                          <a16:creationId xmlns:a16="http://schemas.microsoft.com/office/drawing/2014/main" id="{B3DCB75B-7D79-48EA-9502-A7A869A7144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19" name="角丸四角形 1481">
                    <a:extLst>
                      <a:ext uri="{FF2B5EF4-FFF2-40B4-BE49-F238E27FC236}">
                        <a16:creationId xmlns:a16="http://schemas.microsoft.com/office/drawing/2014/main" id="{51874E45-019E-46B2-B35A-5EE4A00724BB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20" name="グループ化 419">
                    <a:extLst>
                      <a:ext uri="{FF2B5EF4-FFF2-40B4-BE49-F238E27FC236}">
                        <a16:creationId xmlns:a16="http://schemas.microsoft.com/office/drawing/2014/main" id="{0A16897F-472A-45C2-8F21-AF54FC3EB864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23362"/>
                    <a:ext cx="482174" cy="45721"/>
                    <a:chOff x="4232627" y="4923362"/>
                    <a:chExt cx="482174" cy="45721"/>
                  </a:xfrm>
                </p:grpSpPr>
                <p:sp>
                  <p:nvSpPr>
                    <p:cNvPr id="423" name="フローチャート: 端子 650">
                      <a:extLst>
                        <a:ext uri="{FF2B5EF4-FFF2-40B4-BE49-F238E27FC236}">
                          <a16:creationId xmlns:a16="http://schemas.microsoft.com/office/drawing/2014/main" id="{292EE89B-7BA1-4878-A127-27C8D2B0DB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23364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24" name="フローチャート: 端子 651">
                      <a:extLst>
                        <a:ext uri="{FF2B5EF4-FFF2-40B4-BE49-F238E27FC236}">
                          <a16:creationId xmlns:a16="http://schemas.microsoft.com/office/drawing/2014/main" id="{F45A76AC-3B99-407F-A90E-A042B5E0531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23362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1" name="フリーフォーム 1483">
                    <a:extLst>
                      <a:ext uri="{FF2B5EF4-FFF2-40B4-BE49-F238E27FC236}">
                        <a16:creationId xmlns:a16="http://schemas.microsoft.com/office/drawing/2014/main" id="{A3702778-7A3F-445D-ACA0-AFFC7617CD5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2" name="円/楕円 4">
                    <a:extLst>
                      <a:ext uri="{FF2B5EF4-FFF2-40B4-BE49-F238E27FC236}">
                        <a16:creationId xmlns:a16="http://schemas.microsoft.com/office/drawing/2014/main" id="{7BC1C8E8-3A23-4ECB-B6C7-293EC7E2330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70884" y="5305955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F9C84925-7F81-4C11-AEC3-4BE1F25B04D7}"/>
                    </a:ext>
                  </a:extLst>
                </p:cNvPr>
                <p:cNvGrpSpPr/>
                <p:nvPr/>
              </p:nvGrpSpPr>
              <p:grpSpPr>
                <a:xfrm>
                  <a:off x="4165918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09" name="片側の 2 つの角を丸めた四角形 1471">
                    <a:extLst>
                      <a:ext uri="{FF2B5EF4-FFF2-40B4-BE49-F238E27FC236}">
                        <a16:creationId xmlns:a16="http://schemas.microsoft.com/office/drawing/2014/main" id="{C9774542-759C-4DDE-B2B7-525F31AF550B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10" name="グループ化 409">
                    <a:extLst>
                      <a:ext uri="{FF2B5EF4-FFF2-40B4-BE49-F238E27FC236}">
                        <a16:creationId xmlns:a16="http://schemas.microsoft.com/office/drawing/2014/main" id="{C4FD9535-7AAD-4A50-AEEB-2FC4697D485F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14" name="台形 413">
                      <a:extLst>
                        <a:ext uri="{FF2B5EF4-FFF2-40B4-BE49-F238E27FC236}">
                          <a16:creationId xmlns:a16="http://schemas.microsoft.com/office/drawing/2014/main" id="{C94FCB54-81FA-4846-B634-62AB68BA0F4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15" name="台形 414">
                      <a:extLst>
                        <a:ext uri="{FF2B5EF4-FFF2-40B4-BE49-F238E27FC236}">
                          <a16:creationId xmlns:a16="http://schemas.microsoft.com/office/drawing/2014/main" id="{87F4921F-2362-49A6-9F60-52D2E3E041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2DA1A92B-7DE4-4E05-A4D8-631ECFB49A9C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12" name="直角三角形 411">
                      <a:extLst>
                        <a:ext uri="{FF2B5EF4-FFF2-40B4-BE49-F238E27FC236}">
                          <a16:creationId xmlns:a16="http://schemas.microsoft.com/office/drawing/2014/main" id="{22075F8C-E9F9-4728-9311-CFEA4CB45B5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13" name="直角三角形 412">
                      <a:extLst>
                        <a:ext uri="{FF2B5EF4-FFF2-40B4-BE49-F238E27FC236}">
                          <a16:creationId xmlns:a16="http://schemas.microsoft.com/office/drawing/2014/main" id="{B12E0F8D-628A-49B4-B9D8-82F9142C47E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F21A01A8-0B86-48D1-84A4-6C4421C3343F}"/>
                  </a:ext>
                </a:extLst>
              </p:cNvPr>
              <p:cNvGrpSpPr/>
              <p:nvPr/>
            </p:nvGrpSpPr>
            <p:grpSpPr>
              <a:xfrm>
                <a:off x="4284179" y="4845518"/>
                <a:ext cx="357872" cy="68659"/>
                <a:chOff x="798646" y="4783651"/>
                <a:chExt cx="446912" cy="84119"/>
              </a:xfrm>
            </p:grpSpPr>
            <p:sp>
              <p:nvSpPr>
                <p:cNvPr id="405" name="山形 1467">
                  <a:extLst>
                    <a:ext uri="{FF2B5EF4-FFF2-40B4-BE49-F238E27FC236}">
                      <a16:creationId xmlns:a16="http://schemas.microsoft.com/office/drawing/2014/main" id="{EB55B77A-083B-45D8-81AF-FEA1C627A008}"/>
                    </a:ext>
                  </a:extLst>
                </p:cNvPr>
                <p:cNvSpPr/>
                <p:nvPr/>
              </p:nvSpPr>
              <p:spPr>
                <a:xfrm rot="508905">
                  <a:off x="798646" y="4783651"/>
                  <a:ext cx="125971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6" name="山形 1468">
                  <a:extLst>
                    <a:ext uri="{FF2B5EF4-FFF2-40B4-BE49-F238E27FC236}">
                      <a16:creationId xmlns:a16="http://schemas.microsoft.com/office/drawing/2014/main" id="{A139F7F0-74CD-4EB5-ACCE-28B768C28D3B}"/>
                    </a:ext>
                  </a:extLst>
                </p:cNvPr>
                <p:cNvSpPr/>
                <p:nvPr/>
              </p:nvSpPr>
              <p:spPr>
                <a:xfrm rot="21091095" flipH="1">
                  <a:off x="1119588" y="4783652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4C91BC05-A227-4CCD-8193-791B525C38C7}"/>
                </a:ext>
              </a:extLst>
            </p:cNvPr>
            <p:cNvGrpSpPr/>
            <p:nvPr/>
          </p:nvGrpSpPr>
          <p:grpSpPr>
            <a:xfrm>
              <a:off x="7221410" y="5168109"/>
              <a:ext cx="384009" cy="1016013"/>
              <a:chOff x="-1237212" y="4644497"/>
              <a:chExt cx="384009" cy="1016013"/>
            </a:xfrm>
          </p:grpSpPr>
          <p:sp>
            <p:nvSpPr>
              <p:cNvPr id="392" name="角丸四角形 177">
                <a:extLst>
                  <a:ext uri="{FF2B5EF4-FFF2-40B4-BE49-F238E27FC236}">
                    <a16:creationId xmlns:a16="http://schemas.microsoft.com/office/drawing/2014/main" id="{EED5FDE9-B08F-46D3-80B2-EC6EC21AB27C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F53786D5-2BCF-448D-BF04-C022AA678239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8E20C55C-D760-4F67-ADAF-AA6F70C1E911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99" name="四角形: 角を丸くする 398">
                    <a:extLst>
                      <a:ext uri="{FF2B5EF4-FFF2-40B4-BE49-F238E27FC236}">
                        <a16:creationId xmlns:a16="http://schemas.microsoft.com/office/drawing/2014/main" id="{F08F347B-4283-4D94-B3F9-0DB8C9CD6418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0" name="四角形: 角を丸くする 399">
                    <a:extLst>
                      <a:ext uri="{FF2B5EF4-FFF2-40B4-BE49-F238E27FC236}">
                        <a16:creationId xmlns:a16="http://schemas.microsoft.com/office/drawing/2014/main" id="{73D65871-5A3C-4027-B73E-021B6C51E67B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044816EC-1CB1-4209-A224-1FDA637A012B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8821A6CC-8CAF-4389-BC7A-AF9B56CFAC3D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448F3CFA-45D1-43EB-AE7D-17E821996A2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F3DDCC03-F92A-487E-BFAC-D16824E51173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95" name="台形 394">
                  <a:extLst>
                    <a:ext uri="{FF2B5EF4-FFF2-40B4-BE49-F238E27FC236}">
                      <a16:creationId xmlns:a16="http://schemas.microsoft.com/office/drawing/2014/main" id="{D59697F9-2D2B-4552-9570-74CAD70843F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6" name="片側の 2 つの角を丸めた四角形 186">
                  <a:extLst>
                    <a:ext uri="{FF2B5EF4-FFF2-40B4-BE49-F238E27FC236}">
                      <a16:creationId xmlns:a16="http://schemas.microsoft.com/office/drawing/2014/main" id="{FB5B60FA-5D47-46F4-9316-0CAFD7125EEC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55A0E98B-0AD5-4632-A696-5474F3B58923}"/>
                </a:ext>
              </a:extLst>
            </p:cNvPr>
            <p:cNvGrpSpPr/>
            <p:nvPr/>
          </p:nvGrpSpPr>
          <p:grpSpPr>
            <a:xfrm>
              <a:off x="6488549" y="4907329"/>
              <a:ext cx="518646" cy="884591"/>
              <a:chOff x="928392" y="3805586"/>
              <a:chExt cx="977731" cy="1667594"/>
            </a:xfrm>
          </p:grpSpPr>
          <p:sp>
            <p:nvSpPr>
              <p:cNvPr id="389" name="フリーフォーム 132">
                <a:extLst>
                  <a:ext uri="{FF2B5EF4-FFF2-40B4-BE49-F238E27FC236}">
                    <a16:creationId xmlns:a16="http://schemas.microsoft.com/office/drawing/2014/main" id="{46985D46-6726-4CFA-90D8-CA5F95D370C7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0" name="台形 389">
                <a:extLst>
                  <a:ext uri="{FF2B5EF4-FFF2-40B4-BE49-F238E27FC236}">
                    <a16:creationId xmlns:a16="http://schemas.microsoft.com/office/drawing/2014/main" id="{3E1B5F97-D13D-4033-AFF6-66427B6079F1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1" name="フリーフォーム 135">
                <a:extLst>
                  <a:ext uri="{FF2B5EF4-FFF2-40B4-BE49-F238E27FC236}">
                    <a16:creationId xmlns:a16="http://schemas.microsoft.com/office/drawing/2014/main" id="{D287F48A-D46C-451B-B7BE-30940BDA42E9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lnTo>
                      <a:pt x="208791" y="33244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92D2D01B-60E5-4AE0-88B8-D29FDCF69987}"/>
              </a:ext>
            </a:extLst>
          </p:cNvPr>
          <p:cNvGrpSpPr/>
          <p:nvPr/>
        </p:nvGrpSpPr>
        <p:grpSpPr>
          <a:xfrm>
            <a:off x="4424974" y="4902083"/>
            <a:ext cx="1120529" cy="1297474"/>
            <a:chOff x="4217940" y="4902083"/>
            <a:chExt cx="1120529" cy="1297474"/>
          </a:xfrm>
        </p:grpSpPr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89DCA116-E940-448D-A3A0-B5362D064B45}"/>
                </a:ext>
              </a:extLst>
            </p:cNvPr>
            <p:cNvGrpSpPr/>
            <p:nvPr/>
          </p:nvGrpSpPr>
          <p:grpSpPr>
            <a:xfrm>
              <a:off x="4441094" y="4902083"/>
              <a:ext cx="719604" cy="1297474"/>
              <a:chOff x="1835492" y="4518570"/>
              <a:chExt cx="719604" cy="1297474"/>
            </a:xfrm>
          </p:grpSpPr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950CA038-985C-445B-8072-1327C394BB34}"/>
                  </a:ext>
                </a:extLst>
              </p:cNvPr>
              <p:cNvGrpSpPr/>
              <p:nvPr/>
            </p:nvGrpSpPr>
            <p:grpSpPr>
              <a:xfrm>
                <a:off x="1835492" y="4518570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72481153-D989-4087-A1A2-78458A86C1BA}"/>
                    </a:ext>
                  </a:extLst>
                </p:cNvPr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458" name="片側の 2 つの角を丸めた四角形 1428">
                    <a:extLst>
                      <a:ext uri="{FF2B5EF4-FFF2-40B4-BE49-F238E27FC236}">
                        <a16:creationId xmlns:a16="http://schemas.microsoft.com/office/drawing/2014/main" id="{DFC843E3-9960-4E43-B5EA-AA8FE7ADA31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59" name="グループ化 458">
                    <a:extLst>
                      <a:ext uri="{FF2B5EF4-FFF2-40B4-BE49-F238E27FC236}">
                        <a16:creationId xmlns:a16="http://schemas.microsoft.com/office/drawing/2014/main" id="{CA8F170B-4AF1-4F3A-AA56-7D21DB8CCF44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460" name="星 24 1430">
                      <a:extLst>
                        <a:ext uri="{FF2B5EF4-FFF2-40B4-BE49-F238E27FC236}">
                          <a16:creationId xmlns:a16="http://schemas.microsoft.com/office/drawing/2014/main" id="{58B4CA5D-B512-44D5-A74A-2D3FA1086B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1" name="円/楕円 805">
                      <a:extLst>
                        <a:ext uri="{FF2B5EF4-FFF2-40B4-BE49-F238E27FC236}">
                          <a16:creationId xmlns:a16="http://schemas.microsoft.com/office/drawing/2014/main" id="{136F34EC-5D1F-4A8B-ADE2-996C996FFD1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2" name="円/楕円 806">
                      <a:extLst>
                        <a:ext uri="{FF2B5EF4-FFF2-40B4-BE49-F238E27FC236}">
                          <a16:creationId xmlns:a16="http://schemas.microsoft.com/office/drawing/2014/main" id="{83E88D3A-935E-4F04-8082-94689D176F5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3" name="円/楕円 807">
                      <a:extLst>
                        <a:ext uri="{FF2B5EF4-FFF2-40B4-BE49-F238E27FC236}">
                          <a16:creationId xmlns:a16="http://schemas.microsoft.com/office/drawing/2014/main" id="{3FE0E749-398A-4B52-ABC4-DCAB506CE8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4" name="フローチャート: 手操作入力 675">
                      <a:extLst>
                        <a:ext uri="{FF2B5EF4-FFF2-40B4-BE49-F238E27FC236}">
                          <a16:creationId xmlns:a16="http://schemas.microsoft.com/office/drawing/2014/main" id="{A663C584-F3D1-42BC-BADD-0401FF875FB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888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5" name="フローチャート: 手操作入力 680">
                      <a:extLst>
                        <a:ext uri="{FF2B5EF4-FFF2-40B4-BE49-F238E27FC236}">
                          <a16:creationId xmlns:a16="http://schemas.microsoft.com/office/drawing/2014/main" id="{86FA744B-2236-41E7-9572-C202A96B10C7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888344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6" name="円/楕円 820">
                      <a:extLst>
                        <a:ext uri="{FF2B5EF4-FFF2-40B4-BE49-F238E27FC236}">
                          <a16:creationId xmlns:a16="http://schemas.microsoft.com/office/drawing/2014/main" id="{24B49E18-D371-4BBF-8684-9D42FE9166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67" name="円/楕円 4">
                      <a:extLst>
                        <a:ext uri="{FF2B5EF4-FFF2-40B4-BE49-F238E27FC236}">
                          <a16:creationId xmlns:a16="http://schemas.microsoft.com/office/drawing/2014/main" id="{E0909242-74D5-4ABA-9422-A43A52748BC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31ECC7DC-C231-437F-8604-DC6940B4F507}"/>
                    </a:ext>
                  </a:extLst>
                </p:cNvPr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451" name="片側の 2 つの角を丸めた四角形 1421">
                    <a:extLst>
                      <a:ext uri="{FF2B5EF4-FFF2-40B4-BE49-F238E27FC236}">
                        <a16:creationId xmlns:a16="http://schemas.microsoft.com/office/drawing/2014/main" id="{1CBEE7B8-7221-4E44-AF7C-F09568DE2BDB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52" name="グループ化 451">
                    <a:extLst>
                      <a:ext uri="{FF2B5EF4-FFF2-40B4-BE49-F238E27FC236}">
                        <a16:creationId xmlns:a16="http://schemas.microsoft.com/office/drawing/2014/main" id="{8F4D06A0-A50E-4865-AF1F-A4FB026D7CDF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56" name="台形 455">
                      <a:extLst>
                        <a:ext uri="{FF2B5EF4-FFF2-40B4-BE49-F238E27FC236}">
                          <a16:creationId xmlns:a16="http://schemas.microsoft.com/office/drawing/2014/main" id="{A09B48FD-717B-4AA8-ABDA-EB90B1D6861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7" name="台形 456">
                      <a:extLst>
                        <a:ext uri="{FF2B5EF4-FFF2-40B4-BE49-F238E27FC236}">
                          <a16:creationId xmlns:a16="http://schemas.microsoft.com/office/drawing/2014/main" id="{AAB08040-360B-44D4-8F98-B1C69BB6E2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3" name="グループ化 452">
                    <a:extLst>
                      <a:ext uri="{FF2B5EF4-FFF2-40B4-BE49-F238E27FC236}">
                        <a16:creationId xmlns:a16="http://schemas.microsoft.com/office/drawing/2014/main" id="{3D1604FC-2DAF-4B68-993C-B925C2037C3D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454" name="直角三角形 453">
                      <a:extLst>
                        <a:ext uri="{FF2B5EF4-FFF2-40B4-BE49-F238E27FC236}">
                          <a16:creationId xmlns:a16="http://schemas.microsoft.com/office/drawing/2014/main" id="{10891121-A0B8-49B7-9BFC-A9528C9B072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55" name="直角三角形 454">
                      <a:extLst>
                        <a:ext uri="{FF2B5EF4-FFF2-40B4-BE49-F238E27FC236}">
                          <a16:creationId xmlns:a16="http://schemas.microsoft.com/office/drawing/2014/main" id="{541E2887-06A2-4986-A3EC-540C9A59DBCE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6D21F997-9B86-4BBD-9F96-E3D9399CC430}"/>
                  </a:ext>
                </a:extLst>
              </p:cNvPr>
              <p:cNvGrpSpPr/>
              <p:nvPr/>
            </p:nvGrpSpPr>
            <p:grpSpPr>
              <a:xfrm>
                <a:off x="1969842" y="4860030"/>
                <a:ext cx="450900" cy="98754"/>
                <a:chOff x="-232508" y="4842634"/>
                <a:chExt cx="384075" cy="84118"/>
              </a:xfrm>
            </p:grpSpPr>
            <p:sp>
              <p:nvSpPr>
                <p:cNvPr id="447" name="山形 1417">
                  <a:extLst>
                    <a:ext uri="{FF2B5EF4-FFF2-40B4-BE49-F238E27FC236}">
                      <a16:creationId xmlns:a16="http://schemas.microsoft.com/office/drawing/2014/main" id="{4BF916E5-D8A7-4D2B-9BB2-E6641547958C}"/>
                    </a:ext>
                  </a:extLst>
                </p:cNvPr>
                <p:cNvSpPr/>
                <p:nvPr/>
              </p:nvSpPr>
              <p:spPr>
                <a:xfrm rot="508905">
                  <a:off x="-232508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8" name="山形 1418">
                  <a:extLst>
                    <a:ext uri="{FF2B5EF4-FFF2-40B4-BE49-F238E27FC236}">
                      <a16:creationId xmlns:a16="http://schemas.microsoft.com/office/drawing/2014/main" id="{4C5097DF-DDB2-4CD1-A2E9-9412F7F8B5FF}"/>
                    </a:ext>
                  </a:extLst>
                </p:cNvPr>
                <p:cNvSpPr/>
                <p:nvPr/>
              </p:nvSpPr>
              <p:spPr>
                <a:xfrm rot="21091095" flipH="1">
                  <a:off x="25597" y="4842634"/>
                  <a:ext cx="125970" cy="84118"/>
                </a:xfrm>
                <a:prstGeom prst="chevron">
                  <a:avLst>
                    <a:gd name="adj" fmla="val 9129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62F6EF6B-BAA1-46E9-88E8-BB772E3BE7BE}"/>
                </a:ext>
              </a:extLst>
            </p:cNvPr>
            <p:cNvGrpSpPr/>
            <p:nvPr/>
          </p:nvGrpSpPr>
          <p:grpSpPr>
            <a:xfrm>
              <a:off x="4954460" y="5168109"/>
              <a:ext cx="384009" cy="1016013"/>
              <a:chOff x="5003534" y="3578012"/>
              <a:chExt cx="384009" cy="1016013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12A6060C-201E-42C3-884D-805072F86CEB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426BE557-5C26-4DEA-A04D-2BE124C9C863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41" name="四角形: 角を丸くする 440">
                    <a:extLst>
                      <a:ext uri="{FF2B5EF4-FFF2-40B4-BE49-F238E27FC236}">
                        <a16:creationId xmlns:a16="http://schemas.microsoft.com/office/drawing/2014/main" id="{4BF873D1-4AE3-42AD-8C7A-7ECAB3E9BB0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2" name="四角形: 角を丸くする 441">
                    <a:extLst>
                      <a:ext uri="{FF2B5EF4-FFF2-40B4-BE49-F238E27FC236}">
                        <a16:creationId xmlns:a16="http://schemas.microsoft.com/office/drawing/2014/main" id="{5046675E-1A41-4EB1-844D-D5B2820A0442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2AC835E4-D2BF-4B8B-9D70-25AC5EB8BAD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38910D9B-9886-46AF-A613-EB5698599CA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5AEB9319-7213-48F1-9083-77498CD4F185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36" name="角丸四角形 177">
                <a:extLst>
                  <a:ext uri="{FF2B5EF4-FFF2-40B4-BE49-F238E27FC236}">
                    <a16:creationId xmlns:a16="http://schemas.microsoft.com/office/drawing/2014/main" id="{874959F2-C5DA-4606-9D05-318EAB03490F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7" name="台形 436">
                <a:extLst>
                  <a:ext uri="{FF2B5EF4-FFF2-40B4-BE49-F238E27FC236}">
                    <a16:creationId xmlns:a16="http://schemas.microsoft.com/office/drawing/2014/main" id="{803A0388-15EF-4C3D-BAB6-604CBDB26CC1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8" name="片側の 2 つの角を丸めた四角形 186">
                <a:extLst>
                  <a:ext uri="{FF2B5EF4-FFF2-40B4-BE49-F238E27FC236}">
                    <a16:creationId xmlns:a16="http://schemas.microsoft.com/office/drawing/2014/main" id="{AE2E5E0D-592E-4089-A356-AEF8BD2B53C3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2C1506FA-2902-49CC-8941-78ACD31F3DE1}"/>
                </a:ext>
              </a:extLst>
            </p:cNvPr>
            <p:cNvGrpSpPr/>
            <p:nvPr/>
          </p:nvGrpSpPr>
          <p:grpSpPr>
            <a:xfrm>
              <a:off x="4217940" y="4907328"/>
              <a:ext cx="518645" cy="884592"/>
              <a:chOff x="4217940" y="4907328"/>
              <a:chExt cx="518645" cy="884592"/>
            </a:xfrm>
          </p:grpSpPr>
          <p:sp>
            <p:nvSpPr>
              <p:cNvPr id="431" name="フリーフォーム 132">
                <a:extLst>
                  <a:ext uri="{FF2B5EF4-FFF2-40B4-BE49-F238E27FC236}">
                    <a16:creationId xmlns:a16="http://schemas.microsoft.com/office/drawing/2014/main" id="{C3404A19-4F39-4494-B121-7CF45ED7B378}"/>
                  </a:ext>
                </a:extLst>
              </p:cNvPr>
              <p:cNvSpPr/>
              <p:nvPr/>
            </p:nvSpPr>
            <p:spPr>
              <a:xfrm rot="18310289">
                <a:off x="4486961" y="4945806"/>
                <a:ext cx="288101" cy="21114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6C8017E4-4279-428D-B971-E02E224DA9B9}"/>
                  </a:ext>
                </a:extLst>
              </p:cNvPr>
              <p:cNvGrpSpPr/>
              <p:nvPr/>
            </p:nvGrpSpPr>
            <p:grpSpPr>
              <a:xfrm>
                <a:off x="4217940" y="5044769"/>
                <a:ext cx="515813" cy="747151"/>
                <a:chOff x="4217940" y="5044769"/>
                <a:chExt cx="515813" cy="747151"/>
              </a:xfrm>
            </p:grpSpPr>
            <p:sp>
              <p:nvSpPr>
                <p:cNvPr id="433" name="台形 432">
                  <a:extLst>
                    <a:ext uri="{FF2B5EF4-FFF2-40B4-BE49-F238E27FC236}">
                      <a16:creationId xmlns:a16="http://schemas.microsoft.com/office/drawing/2014/main" id="{138B0D38-CFC6-4672-B105-96C0EBD2A813}"/>
                    </a:ext>
                  </a:extLst>
                </p:cNvPr>
                <p:cNvSpPr/>
                <p:nvPr/>
              </p:nvSpPr>
              <p:spPr>
                <a:xfrm rot="2700000">
                  <a:off x="4447942" y="5080415"/>
                  <a:ext cx="166756" cy="95463"/>
                </a:xfrm>
                <a:prstGeom prst="trapezoid">
                  <a:avLst>
                    <a:gd name="adj" fmla="val 11241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4" name="フリーフォーム 135">
                  <a:extLst>
                    <a:ext uri="{FF2B5EF4-FFF2-40B4-BE49-F238E27FC236}">
                      <a16:creationId xmlns:a16="http://schemas.microsoft.com/office/drawing/2014/main" id="{6BDA1A80-A821-4C23-8216-9415351F49B6}"/>
                    </a:ext>
                  </a:extLst>
                </p:cNvPr>
                <p:cNvSpPr/>
                <p:nvPr/>
              </p:nvSpPr>
              <p:spPr>
                <a:xfrm rot="13500000">
                  <a:off x="4172805" y="5230971"/>
                  <a:ext cx="606084" cy="515813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42564" h="972391">
                      <a:moveTo>
                        <a:pt x="0" y="0"/>
                      </a:moveTo>
                      <a:lnTo>
                        <a:pt x="973511" y="0"/>
                      </a:lnTo>
                      <a:cubicBezTo>
                        <a:pt x="996307" y="0"/>
                        <a:pt x="1018023" y="4620"/>
                        <a:pt x="1037775" y="12974"/>
                      </a:cubicBezTo>
                      <a:lnTo>
                        <a:pt x="1043098" y="16563"/>
                      </a:lnTo>
                      <a:lnTo>
                        <a:pt x="1043668" y="16678"/>
                      </a:lnTo>
                      <a:cubicBezTo>
                        <a:pt x="1101785" y="41259"/>
                        <a:pt x="1142564" y="98806"/>
                        <a:pt x="1142564" y="165878"/>
                      </a:cubicBezTo>
                      <a:lnTo>
                        <a:pt x="1142564" y="972391"/>
                      </a:lnTo>
                      <a:lnTo>
                        <a:pt x="818714" y="972391"/>
                      </a:lnTo>
                      <a:lnTo>
                        <a:pt x="818714" y="330200"/>
                      </a:lnTo>
                      <a:lnTo>
                        <a:pt x="208791" y="332445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3DB7DE25-3DB7-4515-8A34-3D9AF6F537C2}"/>
              </a:ext>
            </a:extLst>
          </p:cNvPr>
          <p:cNvGrpSpPr/>
          <p:nvPr/>
        </p:nvGrpSpPr>
        <p:grpSpPr>
          <a:xfrm>
            <a:off x="537922" y="861259"/>
            <a:ext cx="1317387" cy="1525705"/>
            <a:chOff x="652624" y="1317391"/>
            <a:chExt cx="1317387" cy="1525705"/>
          </a:xfrm>
        </p:grpSpPr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2216495B-2C60-401C-BC95-16146A8C9E7E}"/>
                </a:ext>
              </a:extLst>
            </p:cNvPr>
            <p:cNvGrpSpPr/>
            <p:nvPr/>
          </p:nvGrpSpPr>
          <p:grpSpPr>
            <a:xfrm>
              <a:off x="722900" y="1391904"/>
              <a:ext cx="1121476" cy="1451192"/>
              <a:chOff x="722900" y="1391904"/>
              <a:chExt cx="1121476" cy="1451192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197A7225-7E95-45EE-8C5F-AFBEF69BC873}"/>
                  </a:ext>
                </a:extLst>
              </p:cNvPr>
              <p:cNvGrpSpPr/>
              <p:nvPr/>
            </p:nvGrpSpPr>
            <p:grpSpPr>
              <a:xfrm>
                <a:off x="891561" y="1391904"/>
                <a:ext cx="822595" cy="1451192"/>
                <a:chOff x="2020321" y="1391904"/>
                <a:chExt cx="822595" cy="1451192"/>
              </a:xfrm>
            </p:grpSpPr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67865AC1-710B-49FD-A238-849C7D517F0E}"/>
                    </a:ext>
                  </a:extLst>
                </p:cNvPr>
                <p:cNvGrpSpPr/>
                <p:nvPr/>
              </p:nvGrpSpPr>
              <p:grpSpPr>
                <a:xfrm>
                  <a:off x="2020321" y="139190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511" name="片側の 2 つの角を丸めた四角形 2026">
                    <a:extLst>
                      <a:ext uri="{FF2B5EF4-FFF2-40B4-BE49-F238E27FC236}">
                        <a16:creationId xmlns:a16="http://schemas.microsoft.com/office/drawing/2014/main" id="{BD403F00-ADC6-4F79-AEAF-972F2F997F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2" name="フリーフォーム 2027">
                    <a:extLst>
                      <a:ext uri="{FF2B5EF4-FFF2-40B4-BE49-F238E27FC236}">
                        <a16:creationId xmlns:a16="http://schemas.microsoft.com/office/drawing/2014/main" id="{3C00F4B8-464D-46BB-B4B8-21177A5F4951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13" name="グループ化 512">
                    <a:extLst>
                      <a:ext uri="{FF2B5EF4-FFF2-40B4-BE49-F238E27FC236}">
                        <a16:creationId xmlns:a16="http://schemas.microsoft.com/office/drawing/2014/main" id="{6A150AD7-C896-4927-922A-A3AAD2DED5CE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524" name="円/楕円 838">
                      <a:extLst>
                        <a:ext uri="{FF2B5EF4-FFF2-40B4-BE49-F238E27FC236}">
                          <a16:creationId xmlns:a16="http://schemas.microsoft.com/office/drawing/2014/main" id="{4A120422-09C2-4A1A-8D42-5778CAE5249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5" name="円/楕円 839">
                      <a:extLst>
                        <a:ext uri="{FF2B5EF4-FFF2-40B4-BE49-F238E27FC236}">
                          <a16:creationId xmlns:a16="http://schemas.microsoft.com/office/drawing/2014/main" id="{1E52A866-B058-4FAC-B1E2-CBCA97FF0CB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14" name="円/楕円 840">
                    <a:extLst>
                      <a:ext uri="{FF2B5EF4-FFF2-40B4-BE49-F238E27FC236}">
                        <a16:creationId xmlns:a16="http://schemas.microsoft.com/office/drawing/2014/main" id="{50932351-B61A-443F-9207-DE6B5B3F3A87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5" name="フリーフォーム 2037">
                    <a:extLst>
                      <a:ext uri="{FF2B5EF4-FFF2-40B4-BE49-F238E27FC236}">
                        <a16:creationId xmlns:a16="http://schemas.microsoft.com/office/drawing/2014/main" id="{6FB21798-A5F3-445B-A1D7-E9EA0799D5E6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6" name="フリーフォーム 2038">
                    <a:extLst>
                      <a:ext uri="{FF2B5EF4-FFF2-40B4-BE49-F238E27FC236}">
                        <a16:creationId xmlns:a16="http://schemas.microsoft.com/office/drawing/2014/main" id="{53F9AF95-A209-45F3-AF95-E94C74F1718F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17" name="グループ化 516">
                    <a:extLst>
                      <a:ext uri="{FF2B5EF4-FFF2-40B4-BE49-F238E27FC236}">
                        <a16:creationId xmlns:a16="http://schemas.microsoft.com/office/drawing/2014/main" id="{B94E4B3E-BFF5-4CED-951F-5AC3CB2FF9C3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518" name="楕円 14">
                      <a:extLst>
                        <a:ext uri="{FF2B5EF4-FFF2-40B4-BE49-F238E27FC236}">
                          <a16:creationId xmlns:a16="http://schemas.microsoft.com/office/drawing/2014/main" id="{28D58F7F-5C5F-4829-A590-C517AA88E0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9" name="楕円 562">
                      <a:extLst>
                        <a:ext uri="{FF2B5EF4-FFF2-40B4-BE49-F238E27FC236}">
                          <a16:creationId xmlns:a16="http://schemas.microsoft.com/office/drawing/2014/main" id="{564A0B5D-367F-4F76-AD25-71B0F0938C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0" name="楕円 563">
                      <a:extLst>
                        <a:ext uri="{FF2B5EF4-FFF2-40B4-BE49-F238E27FC236}">
                          <a16:creationId xmlns:a16="http://schemas.microsoft.com/office/drawing/2014/main" id="{940A3F40-0D15-4E3C-9C48-564A046DAD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1" name="楕円 564">
                      <a:extLst>
                        <a:ext uri="{FF2B5EF4-FFF2-40B4-BE49-F238E27FC236}">
                          <a16:creationId xmlns:a16="http://schemas.microsoft.com/office/drawing/2014/main" id="{F81F9B2C-0E32-4820-9AE9-6239557E7E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2" name="フリーフォーム 2052">
                      <a:extLst>
                        <a:ext uri="{FF2B5EF4-FFF2-40B4-BE49-F238E27FC236}">
                          <a16:creationId xmlns:a16="http://schemas.microsoft.com/office/drawing/2014/main" id="{C603352D-F80B-4497-A810-43AE4C53CE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3" name="フリーフォーム 2053">
                      <a:extLst>
                        <a:ext uri="{FF2B5EF4-FFF2-40B4-BE49-F238E27FC236}">
                          <a16:creationId xmlns:a16="http://schemas.microsoft.com/office/drawing/2014/main" id="{772863A4-3310-4954-A3B7-3AD173F962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EC91637C-687F-42E5-BA60-ADF182C0C761}"/>
                    </a:ext>
                  </a:extLst>
                </p:cNvPr>
                <p:cNvGrpSpPr/>
                <p:nvPr/>
              </p:nvGrpSpPr>
              <p:grpSpPr>
                <a:xfrm>
                  <a:off x="2129185" y="230634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504" name="片側の 2 つの角を丸めた四角形 2347">
                    <a:extLst>
                      <a:ext uri="{FF2B5EF4-FFF2-40B4-BE49-F238E27FC236}">
                        <a16:creationId xmlns:a16="http://schemas.microsoft.com/office/drawing/2014/main" id="{C7CDBE0A-A6C5-4BC1-8E4F-C707F2135C15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9F4355FC-2583-419F-AD96-2A2DD7FADB35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509" name="台形 508">
                      <a:extLst>
                        <a:ext uri="{FF2B5EF4-FFF2-40B4-BE49-F238E27FC236}">
                          <a16:creationId xmlns:a16="http://schemas.microsoft.com/office/drawing/2014/main" id="{B0E8E9BC-58B2-46F9-A51B-500679AB887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0" name="台形 509">
                      <a:extLst>
                        <a:ext uri="{FF2B5EF4-FFF2-40B4-BE49-F238E27FC236}">
                          <a16:creationId xmlns:a16="http://schemas.microsoft.com/office/drawing/2014/main" id="{3BAACCB4-238F-4081-89C5-E9BB7110BD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99EA4F4A-5E06-44DE-9921-91DFDF172C3D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507" name="直角三角形 506">
                      <a:extLst>
                        <a:ext uri="{FF2B5EF4-FFF2-40B4-BE49-F238E27FC236}">
                          <a16:creationId xmlns:a16="http://schemas.microsoft.com/office/drawing/2014/main" id="{9758FA4E-F642-410D-974D-B910312FDDE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08" name="直角三角形 507">
                      <a:extLst>
                        <a:ext uri="{FF2B5EF4-FFF2-40B4-BE49-F238E27FC236}">
                          <a16:creationId xmlns:a16="http://schemas.microsoft.com/office/drawing/2014/main" id="{67582F47-D9A9-46C0-AF41-DF00B323EC4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503" name="円/楕円 2">
                  <a:extLst>
                    <a:ext uri="{FF2B5EF4-FFF2-40B4-BE49-F238E27FC236}">
                      <a16:creationId xmlns:a16="http://schemas.microsoft.com/office/drawing/2014/main" id="{95E38D4F-7003-46DF-8861-91AE1EB263C3}"/>
                    </a:ext>
                  </a:extLst>
                </p:cNvPr>
                <p:cNvSpPr/>
                <p:nvPr/>
              </p:nvSpPr>
              <p:spPr>
                <a:xfrm>
                  <a:off x="2258848" y="211414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00BD2F58-29BD-4C8C-ADA3-54A141712081}"/>
                  </a:ext>
                </a:extLst>
              </p:cNvPr>
              <p:cNvGrpSpPr/>
              <p:nvPr/>
            </p:nvGrpSpPr>
            <p:grpSpPr>
              <a:xfrm>
                <a:off x="1460367" y="1823103"/>
                <a:ext cx="384009" cy="1016013"/>
                <a:chOff x="-1237212" y="4644497"/>
                <a:chExt cx="384009" cy="1016013"/>
              </a:xfrm>
            </p:grpSpPr>
            <p:sp>
              <p:nvSpPr>
                <p:cNvPr id="490" name="角丸四角形 177">
                  <a:extLst>
                    <a:ext uri="{FF2B5EF4-FFF2-40B4-BE49-F238E27FC236}">
                      <a16:creationId xmlns:a16="http://schemas.microsoft.com/office/drawing/2014/main" id="{F6D148C3-5D87-4B40-84DE-20A76F69B4F6}"/>
                    </a:ext>
                  </a:extLst>
                </p:cNvPr>
                <p:cNvSpPr/>
                <p:nvPr/>
              </p:nvSpPr>
              <p:spPr>
                <a:xfrm rot="13500000">
                  <a:off x="-1255000" y="5314167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6855B2C9-916F-44DA-9257-AA5D706B2C87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495" name="グループ化 494">
                    <a:extLst>
                      <a:ext uri="{FF2B5EF4-FFF2-40B4-BE49-F238E27FC236}">
                        <a16:creationId xmlns:a16="http://schemas.microsoft.com/office/drawing/2014/main" id="{E370C6BB-0C05-42F7-96C2-FE4F3B6CEB5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497" name="四角形: 角を丸くする 496">
                      <a:extLst>
                        <a:ext uri="{FF2B5EF4-FFF2-40B4-BE49-F238E27FC236}">
                          <a16:creationId xmlns:a16="http://schemas.microsoft.com/office/drawing/2014/main" id="{4F616C4D-62A0-47BC-A6D1-5ADF028151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98" name="四角形: 角を丸くする 497">
                      <a:extLst>
                        <a:ext uri="{FF2B5EF4-FFF2-40B4-BE49-F238E27FC236}">
                          <a16:creationId xmlns:a16="http://schemas.microsoft.com/office/drawing/2014/main" id="{83A7529D-A599-4069-AD17-43773E3193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99" name="フリーフォーム: 図形 498">
                      <a:extLst>
                        <a:ext uri="{FF2B5EF4-FFF2-40B4-BE49-F238E27FC236}">
                          <a16:creationId xmlns:a16="http://schemas.microsoft.com/office/drawing/2014/main" id="{542E6FDA-A9DE-4445-BECD-6EBBD50009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00" name="フリーフォーム: 図形 499">
                      <a:extLst>
                        <a:ext uri="{FF2B5EF4-FFF2-40B4-BE49-F238E27FC236}">
                          <a16:creationId xmlns:a16="http://schemas.microsoft.com/office/drawing/2014/main" id="{462063EB-2234-4A7E-9143-C6E47855E9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D801ADA6-C9FA-4781-B828-977F19502FF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AD1A668E-10EF-41B4-895D-E06E50AF4838}"/>
                    </a:ext>
                  </a:extLst>
                </p:cNvPr>
                <p:cNvGrpSpPr/>
                <p:nvPr/>
              </p:nvGrpSpPr>
              <p:grpSpPr>
                <a:xfrm>
                  <a:off x="-1129104" y="4997188"/>
                  <a:ext cx="275901" cy="620915"/>
                  <a:chOff x="7317555" y="1960384"/>
                  <a:chExt cx="513401" cy="1155406"/>
                </a:xfrm>
              </p:grpSpPr>
              <p:sp>
                <p:nvSpPr>
                  <p:cNvPr id="493" name="台形 492">
                    <a:extLst>
                      <a:ext uri="{FF2B5EF4-FFF2-40B4-BE49-F238E27FC236}">
                        <a16:creationId xmlns:a16="http://schemas.microsoft.com/office/drawing/2014/main" id="{F3389158-ACDB-413B-BDF3-C7B6143F1924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4" name="片側の 2 つの角を丸めた四角形 186">
                    <a:extLst>
                      <a:ext uri="{FF2B5EF4-FFF2-40B4-BE49-F238E27FC236}">
                        <a16:creationId xmlns:a16="http://schemas.microsoft.com/office/drawing/2014/main" id="{31A20ACB-604F-4CE7-92A2-CFDCBFAC330A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DD3C24B2-5734-41CB-B6ED-175D2DC54209}"/>
                  </a:ext>
                </a:extLst>
              </p:cNvPr>
              <p:cNvGrpSpPr/>
              <p:nvPr/>
            </p:nvGrpSpPr>
            <p:grpSpPr>
              <a:xfrm>
                <a:off x="722900" y="1811766"/>
                <a:ext cx="428949" cy="902292"/>
                <a:chOff x="-43907" y="695539"/>
                <a:chExt cx="428949" cy="902292"/>
              </a:xfrm>
            </p:grpSpPr>
            <p:sp>
              <p:nvSpPr>
                <p:cNvPr id="478" name="角丸四角形 177">
                  <a:extLst>
                    <a:ext uri="{FF2B5EF4-FFF2-40B4-BE49-F238E27FC236}">
                      <a16:creationId xmlns:a16="http://schemas.microsoft.com/office/drawing/2014/main" id="{FAE96BBD-D226-466C-B56F-3679A80CBD90}"/>
                    </a:ext>
                  </a:extLst>
                </p:cNvPr>
                <p:cNvSpPr/>
                <p:nvPr/>
              </p:nvSpPr>
              <p:spPr>
                <a:xfrm rot="18980601">
                  <a:off x="-39527" y="1340369"/>
                  <a:ext cx="424569" cy="182754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  <a:gd name="connsiteX0" fmla="*/ 414336 w 800381"/>
                    <a:gd name="connsiteY0" fmla="*/ 344520 h 344520"/>
                    <a:gd name="connsiteX1" fmla="*/ 167734 w 800381"/>
                    <a:gd name="connsiteY1" fmla="*/ 335468 h 344520"/>
                    <a:gd name="connsiteX2" fmla="*/ 0 w 800381"/>
                    <a:gd name="connsiteY2" fmla="*/ 167734 h 344520"/>
                    <a:gd name="connsiteX3" fmla="*/ 167734 w 800381"/>
                    <a:gd name="connsiteY3" fmla="*/ 0 h 344520"/>
                    <a:gd name="connsiteX4" fmla="*/ 800381 w 800381"/>
                    <a:gd name="connsiteY4" fmla="*/ 0 h 34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44520">
                      <a:moveTo>
                        <a:pt x="414336" y="344520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95B72BD2-87D9-42B3-96C0-2282E03CB570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-43907" y="695539"/>
                  <a:ext cx="343549" cy="902292"/>
                  <a:chOff x="1229139" y="685040"/>
                  <a:chExt cx="647645" cy="1700965"/>
                </a:xfrm>
              </p:grpSpPr>
              <p:grpSp>
                <p:nvGrpSpPr>
                  <p:cNvPr id="480" name="グループ化 479">
                    <a:extLst>
                      <a:ext uri="{FF2B5EF4-FFF2-40B4-BE49-F238E27FC236}">
                        <a16:creationId xmlns:a16="http://schemas.microsoft.com/office/drawing/2014/main" id="{0B13AF5A-F0D2-42FB-9DF2-1A8A468D859E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484" name="グループ化 483">
                      <a:extLst>
                        <a:ext uri="{FF2B5EF4-FFF2-40B4-BE49-F238E27FC236}">
                          <a16:creationId xmlns:a16="http://schemas.microsoft.com/office/drawing/2014/main" id="{E185E783-A6E9-4EDA-9674-F5F9D0F254AB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486" name="四角形: 角を丸くする 485">
                        <a:extLst>
                          <a:ext uri="{FF2B5EF4-FFF2-40B4-BE49-F238E27FC236}">
                            <a16:creationId xmlns:a16="http://schemas.microsoft.com/office/drawing/2014/main" id="{4E94579D-ACA8-4F88-BCB3-A76D789C39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87" name="四角形: 角を丸くする 486">
                        <a:extLst>
                          <a:ext uri="{FF2B5EF4-FFF2-40B4-BE49-F238E27FC236}">
                            <a16:creationId xmlns:a16="http://schemas.microsoft.com/office/drawing/2014/main" id="{33B0B222-D26E-4CC6-9623-A99B72F5AA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88" name="フリーフォーム: 図形 487">
                        <a:extLst>
                          <a:ext uri="{FF2B5EF4-FFF2-40B4-BE49-F238E27FC236}">
                            <a16:creationId xmlns:a16="http://schemas.microsoft.com/office/drawing/2014/main" id="{7F787D6A-AEFF-4AED-804D-BC01E0A6CC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89" name="フリーフォーム: 図形 488">
                        <a:extLst>
                          <a:ext uri="{FF2B5EF4-FFF2-40B4-BE49-F238E27FC236}">
                            <a16:creationId xmlns:a16="http://schemas.microsoft.com/office/drawing/2014/main" id="{9EAD8C18-8957-408A-B051-1DEE51D6F6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85" name="フリーフォーム: 図形 484">
                      <a:extLst>
                        <a:ext uri="{FF2B5EF4-FFF2-40B4-BE49-F238E27FC236}">
                          <a16:creationId xmlns:a16="http://schemas.microsoft.com/office/drawing/2014/main" id="{9D174277-81A5-4888-85F7-10E57DB20F3F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1" name="グループ化 480">
                    <a:extLst>
                      <a:ext uri="{FF2B5EF4-FFF2-40B4-BE49-F238E27FC236}">
                        <a16:creationId xmlns:a16="http://schemas.microsoft.com/office/drawing/2014/main" id="{649D8D1E-6103-4B48-8429-25A2824D5772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482" name="台形 481">
                      <a:extLst>
                        <a:ext uri="{FF2B5EF4-FFF2-40B4-BE49-F238E27FC236}">
                          <a16:creationId xmlns:a16="http://schemas.microsoft.com/office/drawing/2014/main" id="{E8E73240-6FA9-4FC2-8AB7-A51B9A9282F9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83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6486C795-8FA5-4BA1-AA4B-22716AE155EF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52A9EFAF-33E6-42D5-BE30-A4E265BF509A}"/>
                </a:ext>
              </a:extLst>
            </p:cNvPr>
            <p:cNvGrpSpPr/>
            <p:nvPr/>
          </p:nvGrpSpPr>
          <p:grpSpPr>
            <a:xfrm>
              <a:off x="652624" y="1317391"/>
              <a:ext cx="1317387" cy="364518"/>
              <a:chOff x="652624" y="1317391"/>
              <a:chExt cx="1317387" cy="364518"/>
            </a:xfrm>
          </p:grpSpPr>
          <p:sp>
            <p:nvSpPr>
              <p:cNvPr id="471" name="楕円 44">
                <a:extLst>
                  <a:ext uri="{FF2B5EF4-FFF2-40B4-BE49-F238E27FC236}">
                    <a16:creationId xmlns:a16="http://schemas.microsoft.com/office/drawing/2014/main" id="{B16652D9-F272-4589-BF78-61ED60E97552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2" name="楕円 44">
                <a:extLst>
                  <a:ext uri="{FF2B5EF4-FFF2-40B4-BE49-F238E27FC236}">
                    <a16:creationId xmlns:a16="http://schemas.microsoft.com/office/drawing/2014/main" id="{7C2F8F84-6943-45EC-95C3-39AAE2812402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3" name="楕円 44">
                <a:extLst>
                  <a:ext uri="{FF2B5EF4-FFF2-40B4-BE49-F238E27FC236}">
                    <a16:creationId xmlns:a16="http://schemas.microsoft.com/office/drawing/2014/main" id="{9E758F6A-B7F6-47DF-B076-4A1C660A706A}"/>
                  </a:ext>
                </a:extLst>
              </p:cNvPr>
              <p:cNvSpPr/>
              <p:nvPr/>
            </p:nvSpPr>
            <p:spPr>
              <a:xfrm rot="13500000" flipH="1">
                <a:off x="1732212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4" name="楕円 44">
                <a:extLst>
                  <a:ext uri="{FF2B5EF4-FFF2-40B4-BE49-F238E27FC236}">
                    <a16:creationId xmlns:a16="http://schemas.microsoft.com/office/drawing/2014/main" id="{6E5B106F-3367-4D30-82C2-A5E1256FED4C}"/>
                  </a:ext>
                </a:extLst>
              </p:cNvPr>
              <p:cNvSpPr/>
              <p:nvPr/>
            </p:nvSpPr>
            <p:spPr>
              <a:xfrm rot="16200000" flipH="1">
                <a:off x="1841690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2B5A10F3-6F9F-44C9-95A2-C8B11C4AFB7D}"/>
              </a:ext>
            </a:extLst>
          </p:cNvPr>
          <p:cNvGrpSpPr/>
          <p:nvPr/>
        </p:nvGrpSpPr>
        <p:grpSpPr>
          <a:xfrm>
            <a:off x="2496547" y="861259"/>
            <a:ext cx="1118566" cy="1525705"/>
            <a:chOff x="2145423" y="1317391"/>
            <a:chExt cx="1118566" cy="1525705"/>
          </a:xfrm>
        </p:grpSpPr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8FECFCFA-13DF-4ADC-B9B2-3D4B2DCADD60}"/>
                </a:ext>
              </a:extLst>
            </p:cNvPr>
            <p:cNvGrpSpPr/>
            <p:nvPr/>
          </p:nvGrpSpPr>
          <p:grpSpPr>
            <a:xfrm>
              <a:off x="2145423" y="1466798"/>
              <a:ext cx="1118566" cy="1376298"/>
              <a:chOff x="2145423" y="1466798"/>
              <a:chExt cx="1118566" cy="1376298"/>
            </a:xfrm>
          </p:grpSpPr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CEBFE959-49FE-4C8E-AA00-ACBFABF07F93}"/>
                  </a:ext>
                </a:extLst>
              </p:cNvPr>
              <p:cNvGrpSpPr/>
              <p:nvPr/>
            </p:nvGrpSpPr>
            <p:grpSpPr>
              <a:xfrm>
                <a:off x="2359971" y="1466798"/>
                <a:ext cx="719603" cy="1376298"/>
                <a:chOff x="3183544" y="1466798"/>
                <a:chExt cx="719603" cy="1376298"/>
              </a:xfrm>
            </p:grpSpPr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CE8AC39A-00A9-41DB-A4F1-19919BA9907B}"/>
                    </a:ext>
                  </a:extLst>
                </p:cNvPr>
                <p:cNvGrpSpPr/>
                <p:nvPr/>
              </p:nvGrpSpPr>
              <p:grpSpPr>
                <a:xfrm>
                  <a:off x="3183544" y="1466798"/>
                  <a:ext cx="719603" cy="915060"/>
                  <a:chOff x="703823" y="4649208"/>
                  <a:chExt cx="719603" cy="915060"/>
                </a:xfrm>
              </p:grpSpPr>
              <p:sp>
                <p:nvSpPr>
                  <p:cNvPr id="569" name="片側の 2 つの角を丸めた四角形 2206">
                    <a:extLst>
                      <a:ext uri="{FF2B5EF4-FFF2-40B4-BE49-F238E27FC236}">
                        <a16:creationId xmlns:a16="http://schemas.microsoft.com/office/drawing/2014/main" id="{55755A5F-4D6A-43B0-81C7-0035C4CC753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93633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70" name="グループ化 569">
                    <a:extLst>
                      <a:ext uri="{FF2B5EF4-FFF2-40B4-BE49-F238E27FC236}">
                        <a16:creationId xmlns:a16="http://schemas.microsoft.com/office/drawing/2014/main" id="{A056FD56-EEA8-473F-A54A-F6DE3FF14A8D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582" name="円/楕円 834">
                      <a:extLst>
                        <a:ext uri="{FF2B5EF4-FFF2-40B4-BE49-F238E27FC236}">
                          <a16:creationId xmlns:a16="http://schemas.microsoft.com/office/drawing/2014/main" id="{DC7107F5-5B6E-4E4F-B77A-24623EFBE2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3" name="円/楕円 835">
                      <a:extLst>
                        <a:ext uri="{FF2B5EF4-FFF2-40B4-BE49-F238E27FC236}">
                          <a16:creationId xmlns:a16="http://schemas.microsoft.com/office/drawing/2014/main" id="{C29E9324-79B0-434F-9560-B0A9FA8F7A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4" name="円/楕円 836">
                      <a:extLst>
                        <a:ext uri="{FF2B5EF4-FFF2-40B4-BE49-F238E27FC236}">
                          <a16:creationId xmlns:a16="http://schemas.microsoft.com/office/drawing/2014/main" id="{52AD133C-AF87-456D-9D01-0D502F0E60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5" name="円/楕円 837">
                      <a:extLst>
                        <a:ext uri="{FF2B5EF4-FFF2-40B4-BE49-F238E27FC236}">
                          <a16:creationId xmlns:a16="http://schemas.microsoft.com/office/drawing/2014/main" id="{7DF5D199-04D1-4622-8183-F077D6B399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71" name="グループ化 570">
                    <a:extLst>
                      <a:ext uri="{FF2B5EF4-FFF2-40B4-BE49-F238E27FC236}">
                        <a16:creationId xmlns:a16="http://schemas.microsoft.com/office/drawing/2014/main" id="{A87E6A42-74FC-4481-8330-1BA67E9FB2EB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580" name="円/楕円 838">
                      <a:extLst>
                        <a:ext uri="{FF2B5EF4-FFF2-40B4-BE49-F238E27FC236}">
                          <a16:creationId xmlns:a16="http://schemas.microsoft.com/office/drawing/2014/main" id="{1097DB64-9068-4D7C-947D-97D58D94F91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81" name="円/楕円 839">
                      <a:extLst>
                        <a:ext uri="{FF2B5EF4-FFF2-40B4-BE49-F238E27FC236}">
                          <a16:creationId xmlns:a16="http://schemas.microsoft.com/office/drawing/2014/main" id="{D8F9096A-3E90-451A-A00B-D3827F71014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72" name="円/楕円 840">
                    <a:extLst>
                      <a:ext uri="{FF2B5EF4-FFF2-40B4-BE49-F238E27FC236}">
                        <a16:creationId xmlns:a16="http://schemas.microsoft.com/office/drawing/2014/main" id="{D4B7A290-7393-496C-95D2-37702B42BD6E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73" name="グループ化 572">
                    <a:extLst>
                      <a:ext uri="{FF2B5EF4-FFF2-40B4-BE49-F238E27FC236}">
                        <a16:creationId xmlns:a16="http://schemas.microsoft.com/office/drawing/2014/main" id="{43DB22D0-8E09-400D-8BC6-DFBF52AA08D6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182017"/>
                    <a:chOff x="829336" y="4897338"/>
                    <a:chExt cx="467970" cy="182017"/>
                  </a:xfrm>
                </p:grpSpPr>
                <p:sp>
                  <p:nvSpPr>
                    <p:cNvPr id="576" name="円/楕円 847">
                      <a:extLst>
                        <a:ext uri="{FF2B5EF4-FFF2-40B4-BE49-F238E27FC236}">
                          <a16:creationId xmlns:a16="http://schemas.microsoft.com/office/drawing/2014/main" id="{E4EB31A8-4C7B-4707-88DA-B477D86A06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969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77" name="円/楕円 848">
                      <a:extLst>
                        <a:ext uri="{FF2B5EF4-FFF2-40B4-BE49-F238E27FC236}">
                          <a16:creationId xmlns:a16="http://schemas.microsoft.com/office/drawing/2014/main" id="{9874532C-EA33-4FD1-A073-F8A3AE4A0C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3057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78" name="フローチャート: 端子 685">
                      <a:extLst>
                        <a:ext uri="{FF2B5EF4-FFF2-40B4-BE49-F238E27FC236}">
                          <a16:creationId xmlns:a16="http://schemas.microsoft.com/office/drawing/2014/main" id="{B2F29BC0-1A0A-434F-B750-60FF2C00F0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79" name="フローチャート: 端子 686">
                      <a:extLst>
                        <a:ext uri="{FF2B5EF4-FFF2-40B4-BE49-F238E27FC236}">
                          <a16:creationId xmlns:a16="http://schemas.microsoft.com/office/drawing/2014/main" id="{4380A62E-BCBE-42F8-96E0-6800711AEE2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74" name="台形 573">
                    <a:extLst>
                      <a:ext uri="{FF2B5EF4-FFF2-40B4-BE49-F238E27FC236}">
                        <a16:creationId xmlns:a16="http://schemas.microsoft.com/office/drawing/2014/main" id="{A089C800-0CA3-42E8-BD6C-FC16844A7A76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75" name="フリーフォーム 2254">
                    <a:extLst>
                      <a:ext uri="{FF2B5EF4-FFF2-40B4-BE49-F238E27FC236}">
                        <a16:creationId xmlns:a16="http://schemas.microsoft.com/office/drawing/2014/main" id="{08770926-139B-47FC-BAD1-CB85600507B3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152C58F0-E741-43A2-B184-E81AA1FE5907}"/>
                    </a:ext>
                  </a:extLst>
                </p:cNvPr>
                <p:cNvGrpSpPr/>
                <p:nvPr/>
              </p:nvGrpSpPr>
              <p:grpSpPr>
                <a:xfrm>
                  <a:off x="3240912" y="230634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562" name="片側の 2 つの角を丸めた四角形 2355">
                    <a:extLst>
                      <a:ext uri="{FF2B5EF4-FFF2-40B4-BE49-F238E27FC236}">
                        <a16:creationId xmlns:a16="http://schemas.microsoft.com/office/drawing/2014/main" id="{17039B25-BAE0-4AD2-AC48-2D4B110D217B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63" name="グループ化 562">
                    <a:extLst>
                      <a:ext uri="{FF2B5EF4-FFF2-40B4-BE49-F238E27FC236}">
                        <a16:creationId xmlns:a16="http://schemas.microsoft.com/office/drawing/2014/main" id="{718DC529-158B-4D36-94E1-B970B9FAB363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567" name="台形 566">
                      <a:extLst>
                        <a:ext uri="{FF2B5EF4-FFF2-40B4-BE49-F238E27FC236}">
                          <a16:creationId xmlns:a16="http://schemas.microsoft.com/office/drawing/2014/main" id="{DB92FF68-0816-4CFD-B32D-5F437B75DB3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8" name="台形 567">
                      <a:extLst>
                        <a:ext uri="{FF2B5EF4-FFF2-40B4-BE49-F238E27FC236}">
                          <a16:creationId xmlns:a16="http://schemas.microsoft.com/office/drawing/2014/main" id="{FE7A6498-D5A2-423D-929B-DA7D202FD6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dkHorz">
                      <a:fgClr>
                        <a:srgbClr val="5B9BD5"/>
                      </a:fgClr>
                      <a:bgClr>
                        <a:srgbClr val="ED7D31">
                          <a:lumMod val="5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64" name="グループ化 563">
                    <a:extLst>
                      <a:ext uri="{FF2B5EF4-FFF2-40B4-BE49-F238E27FC236}">
                        <a16:creationId xmlns:a16="http://schemas.microsoft.com/office/drawing/2014/main" id="{6AE17D87-3BE4-4A81-BBF1-24F2DFC85E69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565" name="直角三角形 564">
                      <a:extLst>
                        <a:ext uri="{FF2B5EF4-FFF2-40B4-BE49-F238E27FC236}">
                          <a16:creationId xmlns:a16="http://schemas.microsoft.com/office/drawing/2014/main" id="{9D3BB207-F2F3-4100-9780-632737E743B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6" name="直角三角形 565">
                      <a:extLst>
                        <a:ext uri="{FF2B5EF4-FFF2-40B4-BE49-F238E27FC236}">
                          <a16:creationId xmlns:a16="http://schemas.microsoft.com/office/drawing/2014/main" id="{0D6F69F9-4B91-46F4-80AE-A7A98EDC36BF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561" name="円/楕円 3009">
                  <a:extLst>
                    <a:ext uri="{FF2B5EF4-FFF2-40B4-BE49-F238E27FC236}">
                      <a16:creationId xmlns:a16="http://schemas.microsoft.com/office/drawing/2014/main" id="{673E92D8-8527-4CBE-B941-38D4768899EA}"/>
                    </a:ext>
                  </a:extLst>
                </p:cNvPr>
                <p:cNvSpPr/>
                <p:nvPr/>
              </p:nvSpPr>
              <p:spPr>
                <a:xfrm>
                  <a:off x="3370175" y="211414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BDB13861-C3DE-4C63-BFEC-4AD3AC2D5510}"/>
                  </a:ext>
                </a:extLst>
              </p:cNvPr>
              <p:cNvGrpSpPr/>
              <p:nvPr/>
            </p:nvGrpSpPr>
            <p:grpSpPr>
              <a:xfrm>
                <a:off x="2879980" y="1823103"/>
                <a:ext cx="384009" cy="1016013"/>
                <a:chOff x="-1237212" y="4644497"/>
                <a:chExt cx="384009" cy="1016013"/>
              </a:xfrm>
            </p:grpSpPr>
            <p:sp>
              <p:nvSpPr>
                <p:cNvPr id="548" name="角丸四角形 177">
                  <a:extLst>
                    <a:ext uri="{FF2B5EF4-FFF2-40B4-BE49-F238E27FC236}">
                      <a16:creationId xmlns:a16="http://schemas.microsoft.com/office/drawing/2014/main" id="{2F46D670-BF0E-49EB-B255-610BE7F09994}"/>
                    </a:ext>
                  </a:extLst>
                </p:cNvPr>
                <p:cNvSpPr/>
                <p:nvPr/>
              </p:nvSpPr>
              <p:spPr>
                <a:xfrm rot="13500000">
                  <a:off x="-1255000" y="5314167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962F24E9-6F8E-4FB1-952F-0C561BA84E70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553" name="グループ化 552">
                    <a:extLst>
                      <a:ext uri="{FF2B5EF4-FFF2-40B4-BE49-F238E27FC236}">
                        <a16:creationId xmlns:a16="http://schemas.microsoft.com/office/drawing/2014/main" id="{D25950EE-203A-4A88-8DD9-5C9DEC5B8816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555" name="四角形: 角を丸くする 554">
                      <a:extLst>
                        <a:ext uri="{FF2B5EF4-FFF2-40B4-BE49-F238E27FC236}">
                          <a16:creationId xmlns:a16="http://schemas.microsoft.com/office/drawing/2014/main" id="{D6B28F7B-5EFA-435B-8D27-B276D2236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6" name="四角形: 角を丸くする 555">
                      <a:extLst>
                        <a:ext uri="{FF2B5EF4-FFF2-40B4-BE49-F238E27FC236}">
                          <a16:creationId xmlns:a16="http://schemas.microsoft.com/office/drawing/2014/main" id="{B1B5A480-E4BB-4E3A-B5EA-444A6D3986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7" name="フリーフォーム: 図形 556">
                      <a:extLst>
                        <a:ext uri="{FF2B5EF4-FFF2-40B4-BE49-F238E27FC236}">
                          <a16:creationId xmlns:a16="http://schemas.microsoft.com/office/drawing/2014/main" id="{4E852003-30C5-4806-A680-86204B3DF2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8" name="フリーフォーム: 図形 557">
                      <a:extLst>
                        <a:ext uri="{FF2B5EF4-FFF2-40B4-BE49-F238E27FC236}">
                          <a16:creationId xmlns:a16="http://schemas.microsoft.com/office/drawing/2014/main" id="{89447C97-4864-438C-A18C-3139875C1E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1BBC6D44-0325-4F85-9205-36D43C66C0E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883BD016-26A6-4260-9FEF-B5CDEDBABF16}"/>
                    </a:ext>
                  </a:extLst>
                </p:cNvPr>
                <p:cNvGrpSpPr/>
                <p:nvPr/>
              </p:nvGrpSpPr>
              <p:grpSpPr>
                <a:xfrm>
                  <a:off x="-1129104" y="4997188"/>
                  <a:ext cx="275901" cy="620915"/>
                  <a:chOff x="7317555" y="1960384"/>
                  <a:chExt cx="513401" cy="1155406"/>
                </a:xfrm>
              </p:grpSpPr>
              <p:sp>
                <p:nvSpPr>
                  <p:cNvPr id="551" name="台形 550">
                    <a:extLst>
                      <a:ext uri="{FF2B5EF4-FFF2-40B4-BE49-F238E27FC236}">
                        <a16:creationId xmlns:a16="http://schemas.microsoft.com/office/drawing/2014/main" id="{DFD65EB9-71A5-40A1-A39F-474C686EF2E3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52" name="片側の 2 つの角を丸めた四角形 186">
                    <a:extLst>
                      <a:ext uri="{FF2B5EF4-FFF2-40B4-BE49-F238E27FC236}">
                        <a16:creationId xmlns:a16="http://schemas.microsoft.com/office/drawing/2014/main" id="{C33AF2C4-3C09-4386-9FBC-942FABD48B30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A5AB7BBF-9E7F-43FE-9FBC-8A5C271F6604}"/>
                  </a:ext>
                </a:extLst>
              </p:cNvPr>
              <p:cNvGrpSpPr/>
              <p:nvPr/>
            </p:nvGrpSpPr>
            <p:grpSpPr>
              <a:xfrm>
                <a:off x="2145423" y="1806486"/>
                <a:ext cx="428949" cy="902292"/>
                <a:chOff x="-43907" y="695539"/>
                <a:chExt cx="428949" cy="902292"/>
              </a:xfrm>
            </p:grpSpPr>
            <p:sp>
              <p:nvSpPr>
                <p:cNvPr id="536" name="角丸四角形 177">
                  <a:extLst>
                    <a:ext uri="{FF2B5EF4-FFF2-40B4-BE49-F238E27FC236}">
                      <a16:creationId xmlns:a16="http://schemas.microsoft.com/office/drawing/2014/main" id="{442B9430-3B14-4BF4-87CD-25CAD65C6F8D}"/>
                    </a:ext>
                  </a:extLst>
                </p:cNvPr>
                <p:cNvSpPr/>
                <p:nvPr/>
              </p:nvSpPr>
              <p:spPr>
                <a:xfrm rot="18980601">
                  <a:off x="-39527" y="1340369"/>
                  <a:ext cx="424569" cy="182754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  <a:gd name="connsiteX0" fmla="*/ 414336 w 800381"/>
                    <a:gd name="connsiteY0" fmla="*/ 344520 h 344520"/>
                    <a:gd name="connsiteX1" fmla="*/ 167734 w 800381"/>
                    <a:gd name="connsiteY1" fmla="*/ 335468 h 344520"/>
                    <a:gd name="connsiteX2" fmla="*/ 0 w 800381"/>
                    <a:gd name="connsiteY2" fmla="*/ 167734 h 344520"/>
                    <a:gd name="connsiteX3" fmla="*/ 167734 w 800381"/>
                    <a:gd name="connsiteY3" fmla="*/ 0 h 344520"/>
                    <a:gd name="connsiteX4" fmla="*/ 800381 w 800381"/>
                    <a:gd name="connsiteY4" fmla="*/ 0 h 34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44520">
                      <a:moveTo>
                        <a:pt x="414336" y="344520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0260A723-E25A-4C3D-91E1-E2B3C6E650C0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-43907" y="695539"/>
                  <a:ext cx="343549" cy="902292"/>
                  <a:chOff x="1229139" y="685040"/>
                  <a:chExt cx="647645" cy="1700965"/>
                </a:xfrm>
              </p:grpSpPr>
              <p:grpSp>
                <p:nvGrpSpPr>
                  <p:cNvPr id="538" name="グループ化 537">
                    <a:extLst>
                      <a:ext uri="{FF2B5EF4-FFF2-40B4-BE49-F238E27FC236}">
                        <a16:creationId xmlns:a16="http://schemas.microsoft.com/office/drawing/2014/main" id="{E872BD8A-CC57-4DF2-AB81-5316C9AEEFC4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542" name="グループ化 541">
                      <a:extLst>
                        <a:ext uri="{FF2B5EF4-FFF2-40B4-BE49-F238E27FC236}">
                          <a16:creationId xmlns:a16="http://schemas.microsoft.com/office/drawing/2014/main" id="{A8BD6DC2-08BA-4306-A400-5C1FEDFFDFD8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544" name="四角形: 角を丸くする 543">
                        <a:extLst>
                          <a:ext uri="{FF2B5EF4-FFF2-40B4-BE49-F238E27FC236}">
                            <a16:creationId xmlns:a16="http://schemas.microsoft.com/office/drawing/2014/main" id="{B7A41335-3A16-4E30-97D9-4D4107B784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45" name="四角形: 角を丸くする 544">
                        <a:extLst>
                          <a:ext uri="{FF2B5EF4-FFF2-40B4-BE49-F238E27FC236}">
                            <a16:creationId xmlns:a16="http://schemas.microsoft.com/office/drawing/2014/main" id="{39499DAC-83F8-4203-A43F-2EA27B3B64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46" name="フリーフォーム: 図形 545">
                        <a:extLst>
                          <a:ext uri="{FF2B5EF4-FFF2-40B4-BE49-F238E27FC236}">
                            <a16:creationId xmlns:a16="http://schemas.microsoft.com/office/drawing/2014/main" id="{7243C41C-E185-4752-AC51-5337271D97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47" name="フリーフォーム: 図形 546">
                        <a:extLst>
                          <a:ext uri="{FF2B5EF4-FFF2-40B4-BE49-F238E27FC236}">
                            <a16:creationId xmlns:a16="http://schemas.microsoft.com/office/drawing/2014/main" id="{B3D396CE-2959-46AC-A57C-9CAFF09A46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43" name="フリーフォーム: 図形 542">
                      <a:extLst>
                        <a:ext uri="{FF2B5EF4-FFF2-40B4-BE49-F238E27FC236}">
                          <a16:creationId xmlns:a16="http://schemas.microsoft.com/office/drawing/2014/main" id="{460788EF-FEC7-4581-9CAB-50D14033931B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39" name="グループ化 538">
                    <a:extLst>
                      <a:ext uri="{FF2B5EF4-FFF2-40B4-BE49-F238E27FC236}">
                        <a16:creationId xmlns:a16="http://schemas.microsoft.com/office/drawing/2014/main" id="{5DDC50A9-D580-454F-8363-1D7FE9ECD265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540" name="台形 539">
                      <a:extLst>
                        <a:ext uri="{FF2B5EF4-FFF2-40B4-BE49-F238E27FC236}">
                          <a16:creationId xmlns:a16="http://schemas.microsoft.com/office/drawing/2014/main" id="{07BB316E-2E83-4803-B1D9-1548644D2219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41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4F5263D0-FDAC-44AE-B7DA-EC412335B71D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A406B827-0348-432D-BE63-65C5C19917BD}"/>
                </a:ext>
              </a:extLst>
            </p:cNvPr>
            <p:cNvGrpSpPr/>
            <p:nvPr/>
          </p:nvGrpSpPr>
          <p:grpSpPr>
            <a:xfrm>
              <a:off x="2171862" y="1317391"/>
              <a:ext cx="1080215" cy="364518"/>
              <a:chOff x="652624" y="1317391"/>
              <a:chExt cx="1080215" cy="364518"/>
            </a:xfrm>
          </p:grpSpPr>
          <p:sp>
            <p:nvSpPr>
              <p:cNvPr id="529" name="楕円 44">
                <a:extLst>
                  <a:ext uri="{FF2B5EF4-FFF2-40B4-BE49-F238E27FC236}">
                    <a16:creationId xmlns:a16="http://schemas.microsoft.com/office/drawing/2014/main" id="{CAB94209-1C9F-47E2-8B13-CBED9A57CB89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0" name="楕円 44">
                <a:extLst>
                  <a:ext uri="{FF2B5EF4-FFF2-40B4-BE49-F238E27FC236}">
                    <a16:creationId xmlns:a16="http://schemas.microsoft.com/office/drawing/2014/main" id="{8F668E9D-E9F6-4187-835E-5922EEF8067F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1" name="楕円 44">
                <a:extLst>
                  <a:ext uri="{FF2B5EF4-FFF2-40B4-BE49-F238E27FC236}">
                    <a16:creationId xmlns:a16="http://schemas.microsoft.com/office/drawing/2014/main" id="{B095A06D-03AA-4541-A4DC-D95184828598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2" name="楕円 44">
                <a:extLst>
                  <a:ext uri="{FF2B5EF4-FFF2-40B4-BE49-F238E27FC236}">
                    <a16:creationId xmlns:a16="http://schemas.microsoft.com/office/drawing/2014/main" id="{D265F47D-BF8D-4F6B-9780-A2FA0D4C607F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86" name="グループ化 585">
            <a:extLst>
              <a:ext uri="{FF2B5EF4-FFF2-40B4-BE49-F238E27FC236}">
                <a16:creationId xmlns:a16="http://schemas.microsoft.com/office/drawing/2014/main" id="{8EF2A7BC-0B67-49AB-A784-A48FBB479063}"/>
              </a:ext>
            </a:extLst>
          </p:cNvPr>
          <p:cNvGrpSpPr/>
          <p:nvPr/>
        </p:nvGrpSpPr>
        <p:grpSpPr>
          <a:xfrm>
            <a:off x="4359784" y="946984"/>
            <a:ext cx="1114729" cy="1439980"/>
            <a:chOff x="3482448" y="1403116"/>
            <a:chExt cx="1114729" cy="1439980"/>
          </a:xfrm>
        </p:grpSpPr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26DACF39-1DF1-4495-B60E-377C3B13FDF4}"/>
                </a:ext>
              </a:extLst>
            </p:cNvPr>
            <p:cNvGrpSpPr/>
            <p:nvPr/>
          </p:nvGrpSpPr>
          <p:grpSpPr>
            <a:xfrm>
              <a:off x="3482448" y="1545622"/>
              <a:ext cx="1114729" cy="1297474"/>
              <a:chOff x="3482448" y="1545622"/>
              <a:chExt cx="1114729" cy="1297474"/>
            </a:xfrm>
          </p:grpSpPr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AE99BD28-1E22-4B7D-821C-7D4A31078AB8}"/>
                  </a:ext>
                </a:extLst>
              </p:cNvPr>
              <p:cNvGrpSpPr/>
              <p:nvPr/>
            </p:nvGrpSpPr>
            <p:grpSpPr>
              <a:xfrm>
                <a:off x="3693159" y="1545622"/>
                <a:ext cx="719604" cy="1297474"/>
                <a:chOff x="4317019" y="1545622"/>
                <a:chExt cx="719604" cy="1297474"/>
              </a:xfrm>
            </p:grpSpPr>
            <p:grpSp>
              <p:nvGrpSpPr>
                <p:cNvPr id="617" name="グループ化 616">
                  <a:extLst>
                    <a:ext uri="{FF2B5EF4-FFF2-40B4-BE49-F238E27FC236}">
                      <a16:creationId xmlns:a16="http://schemas.microsoft.com/office/drawing/2014/main" id="{A87043C1-A27B-48A7-BE2A-13A776276ADF}"/>
                    </a:ext>
                  </a:extLst>
                </p:cNvPr>
                <p:cNvGrpSpPr/>
                <p:nvPr/>
              </p:nvGrpSpPr>
              <p:grpSpPr>
                <a:xfrm>
                  <a:off x="4317019" y="154562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627" name="片側の 2 つの角を丸めた四角形 2296">
                    <a:extLst>
                      <a:ext uri="{FF2B5EF4-FFF2-40B4-BE49-F238E27FC236}">
                        <a16:creationId xmlns:a16="http://schemas.microsoft.com/office/drawing/2014/main" id="{CC713838-4E96-409E-B32D-DF5970BB46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28" name="グループ化 627">
                    <a:extLst>
                      <a:ext uri="{FF2B5EF4-FFF2-40B4-BE49-F238E27FC236}">
                        <a16:creationId xmlns:a16="http://schemas.microsoft.com/office/drawing/2014/main" id="{A55F9BDF-1400-4A87-BC4A-D6BC7FAB03E6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629" name="星 24 2298">
                      <a:extLst>
                        <a:ext uri="{FF2B5EF4-FFF2-40B4-BE49-F238E27FC236}">
                          <a16:creationId xmlns:a16="http://schemas.microsoft.com/office/drawing/2014/main" id="{B4920FD2-5F5C-4B63-9580-2EBEE121B2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0" name="円/楕円 805">
                      <a:extLst>
                        <a:ext uri="{FF2B5EF4-FFF2-40B4-BE49-F238E27FC236}">
                          <a16:creationId xmlns:a16="http://schemas.microsoft.com/office/drawing/2014/main" id="{84DA74B3-9433-4016-92ED-725B68198E1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1" name="円/楕円 806">
                      <a:extLst>
                        <a:ext uri="{FF2B5EF4-FFF2-40B4-BE49-F238E27FC236}">
                          <a16:creationId xmlns:a16="http://schemas.microsoft.com/office/drawing/2014/main" id="{09B4997F-1846-441F-AD39-3D77ED12F6F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2" name="円/楕円 807">
                      <a:extLst>
                        <a:ext uri="{FF2B5EF4-FFF2-40B4-BE49-F238E27FC236}">
                          <a16:creationId xmlns:a16="http://schemas.microsoft.com/office/drawing/2014/main" id="{79C2137D-8E68-4D66-AC16-AA564EBEF9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3" name="弦 632">
                      <a:extLst>
                        <a:ext uri="{FF2B5EF4-FFF2-40B4-BE49-F238E27FC236}">
                          <a16:creationId xmlns:a16="http://schemas.microsoft.com/office/drawing/2014/main" id="{EB977181-83F1-40F8-B1ED-9CBD6399B2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4" name="弦 633">
                      <a:extLst>
                        <a:ext uri="{FF2B5EF4-FFF2-40B4-BE49-F238E27FC236}">
                          <a16:creationId xmlns:a16="http://schemas.microsoft.com/office/drawing/2014/main" id="{53B4AFBC-CFF2-4A87-A4AC-BF7BC3F46E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16703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5" name="フローチャート: 手操作入力 675">
                      <a:extLst>
                        <a:ext uri="{FF2B5EF4-FFF2-40B4-BE49-F238E27FC236}">
                          <a16:creationId xmlns:a16="http://schemas.microsoft.com/office/drawing/2014/main" id="{D39DBA32-CF4C-452C-B675-E4961BBE7BC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6" name="弦 635">
                      <a:extLst>
                        <a:ext uri="{FF2B5EF4-FFF2-40B4-BE49-F238E27FC236}">
                          <a16:creationId xmlns:a16="http://schemas.microsoft.com/office/drawing/2014/main" id="{410E3F4F-E3CF-41E4-838F-6C977A29AA0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7" name="弦 636">
                      <a:extLst>
                        <a:ext uri="{FF2B5EF4-FFF2-40B4-BE49-F238E27FC236}">
                          <a16:creationId xmlns:a16="http://schemas.microsoft.com/office/drawing/2014/main" id="{D22B0320-DC52-468D-BA85-C4BCF5233E2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59196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8" name="フローチャート: 手操作入力 680">
                      <a:extLst>
                        <a:ext uri="{FF2B5EF4-FFF2-40B4-BE49-F238E27FC236}">
                          <a16:creationId xmlns:a16="http://schemas.microsoft.com/office/drawing/2014/main" id="{29D1FC5E-AF0B-4181-B56D-83948392727D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9" name="円/楕円 820">
                      <a:extLst>
                        <a:ext uri="{FF2B5EF4-FFF2-40B4-BE49-F238E27FC236}">
                          <a16:creationId xmlns:a16="http://schemas.microsoft.com/office/drawing/2014/main" id="{03A86FCF-8CF7-42D2-9CB5-D2EEF28611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8EA87633-87BD-4C49-8F4A-28F68166F6D4}"/>
                    </a:ext>
                  </a:extLst>
                </p:cNvPr>
                <p:cNvGrpSpPr/>
                <p:nvPr/>
              </p:nvGrpSpPr>
              <p:grpSpPr>
                <a:xfrm>
                  <a:off x="4378201" y="230634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620" name="片側の 2 つの角を丸めた四角形 2363">
                    <a:extLst>
                      <a:ext uri="{FF2B5EF4-FFF2-40B4-BE49-F238E27FC236}">
                        <a16:creationId xmlns:a16="http://schemas.microsoft.com/office/drawing/2014/main" id="{F9DDE460-6906-4D89-9682-6F81E513D42E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21" name="グループ化 620">
                    <a:extLst>
                      <a:ext uri="{FF2B5EF4-FFF2-40B4-BE49-F238E27FC236}">
                        <a16:creationId xmlns:a16="http://schemas.microsoft.com/office/drawing/2014/main" id="{8CD2C447-01A7-41DE-93D7-854ADD714BD7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625" name="台形 624">
                      <a:extLst>
                        <a:ext uri="{FF2B5EF4-FFF2-40B4-BE49-F238E27FC236}">
                          <a16:creationId xmlns:a16="http://schemas.microsoft.com/office/drawing/2014/main" id="{6F702B1E-1B4C-4B15-AFF8-5AA15DF9E69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26" name="台形 625">
                      <a:extLst>
                        <a:ext uri="{FF2B5EF4-FFF2-40B4-BE49-F238E27FC236}">
                          <a16:creationId xmlns:a16="http://schemas.microsoft.com/office/drawing/2014/main" id="{3C0F94C6-90D4-4236-8847-E672862A8E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22" name="グループ化 621">
                    <a:extLst>
                      <a:ext uri="{FF2B5EF4-FFF2-40B4-BE49-F238E27FC236}">
                        <a16:creationId xmlns:a16="http://schemas.microsoft.com/office/drawing/2014/main" id="{ACCD2706-A4C0-4F67-8C7E-A3B9F5363130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623" name="直角三角形 622">
                      <a:extLst>
                        <a:ext uri="{FF2B5EF4-FFF2-40B4-BE49-F238E27FC236}">
                          <a16:creationId xmlns:a16="http://schemas.microsoft.com/office/drawing/2014/main" id="{BA2E324B-148E-4EF1-AEB5-F41DED08B1B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24" name="直角三角形 623">
                      <a:extLst>
                        <a:ext uri="{FF2B5EF4-FFF2-40B4-BE49-F238E27FC236}">
                          <a16:creationId xmlns:a16="http://schemas.microsoft.com/office/drawing/2014/main" id="{5B6B7D36-B2A7-4915-89DA-21228138D7F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619" name="円/楕円 3010">
                  <a:extLst>
                    <a:ext uri="{FF2B5EF4-FFF2-40B4-BE49-F238E27FC236}">
                      <a16:creationId xmlns:a16="http://schemas.microsoft.com/office/drawing/2014/main" id="{EFEFF188-D1C1-4785-A811-105947C5C07A}"/>
                    </a:ext>
                  </a:extLst>
                </p:cNvPr>
                <p:cNvSpPr/>
                <p:nvPr/>
              </p:nvSpPr>
              <p:spPr>
                <a:xfrm>
                  <a:off x="4503253" y="214081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6A35407F-D81B-4753-9AD1-FCEC3250DA7C}"/>
                  </a:ext>
                </a:extLst>
              </p:cNvPr>
              <p:cNvGrpSpPr/>
              <p:nvPr/>
            </p:nvGrpSpPr>
            <p:grpSpPr>
              <a:xfrm>
                <a:off x="4213168" y="1823103"/>
                <a:ext cx="384009" cy="1016013"/>
                <a:chOff x="5003534" y="3578012"/>
                <a:chExt cx="384009" cy="1016013"/>
              </a:xfrm>
            </p:grpSpPr>
            <p:grpSp>
              <p:nvGrpSpPr>
                <p:cNvPr id="607" name="グループ化 606">
                  <a:extLst>
                    <a:ext uri="{FF2B5EF4-FFF2-40B4-BE49-F238E27FC236}">
                      <a16:creationId xmlns:a16="http://schemas.microsoft.com/office/drawing/2014/main" id="{C0C0C8CF-7CFA-4E18-B7DD-851D480C25EE}"/>
                    </a:ext>
                  </a:extLst>
                </p:cNvPr>
                <p:cNvGrpSpPr/>
                <p:nvPr/>
              </p:nvGrpSpPr>
              <p:grpSpPr>
                <a:xfrm>
                  <a:off x="5003534" y="3578012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611" name="グループ化 610">
                    <a:extLst>
                      <a:ext uri="{FF2B5EF4-FFF2-40B4-BE49-F238E27FC236}">
                        <a16:creationId xmlns:a16="http://schemas.microsoft.com/office/drawing/2014/main" id="{151326D2-BC13-47AA-ABC0-501B20C6AB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613" name="四角形: 角を丸くする 612">
                      <a:extLst>
                        <a:ext uri="{FF2B5EF4-FFF2-40B4-BE49-F238E27FC236}">
                          <a16:creationId xmlns:a16="http://schemas.microsoft.com/office/drawing/2014/main" id="{86F5BC28-1FDE-4532-871A-0B42380373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4" name="四角形: 角を丸くする 613">
                      <a:extLst>
                        <a:ext uri="{FF2B5EF4-FFF2-40B4-BE49-F238E27FC236}">
                          <a16:creationId xmlns:a16="http://schemas.microsoft.com/office/drawing/2014/main" id="{4BFDC842-59BB-45B3-940A-A78DFFEA94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5" name="フリーフォーム: 図形 614">
                      <a:extLst>
                        <a:ext uri="{FF2B5EF4-FFF2-40B4-BE49-F238E27FC236}">
                          <a16:creationId xmlns:a16="http://schemas.microsoft.com/office/drawing/2014/main" id="{FE134BBA-DB55-47F9-AC92-3916BB203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6" name="フリーフォーム: 図形 615">
                      <a:extLst>
                        <a:ext uri="{FF2B5EF4-FFF2-40B4-BE49-F238E27FC236}">
                          <a16:creationId xmlns:a16="http://schemas.microsoft.com/office/drawing/2014/main" id="{811FCAB6-B391-4D1C-8608-3FD23162E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F3AE8889-1043-4912-944B-3EE995B9832C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08" name="角丸四角形 177">
                  <a:extLst>
                    <a:ext uri="{FF2B5EF4-FFF2-40B4-BE49-F238E27FC236}">
                      <a16:creationId xmlns:a16="http://schemas.microsoft.com/office/drawing/2014/main" id="{8B27D204-4F9A-44FF-9817-6432BA7E5050}"/>
                    </a:ext>
                  </a:extLst>
                </p:cNvPr>
                <p:cNvSpPr/>
                <p:nvPr/>
              </p:nvSpPr>
              <p:spPr>
                <a:xfrm rot="13500000">
                  <a:off x="4985746" y="4247682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9" name="台形 608">
                  <a:extLst>
                    <a:ext uri="{FF2B5EF4-FFF2-40B4-BE49-F238E27FC236}">
                      <a16:creationId xmlns:a16="http://schemas.microsoft.com/office/drawing/2014/main" id="{045F3B68-2DFE-47D6-A6D6-9BD2360E6DE0}"/>
                    </a:ext>
                  </a:extLst>
                </p:cNvPr>
                <p:cNvSpPr/>
                <p:nvPr/>
              </p:nvSpPr>
              <p:spPr>
                <a:xfrm rot="20503523">
                  <a:off x="5111642" y="3930703"/>
                  <a:ext cx="168917" cy="85184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10" name="片側の 2 つの角を丸めた四角形 186">
                  <a:extLst>
                    <a:ext uri="{FF2B5EF4-FFF2-40B4-BE49-F238E27FC236}">
                      <a16:creationId xmlns:a16="http://schemas.microsoft.com/office/drawing/2014/main" id="{87AA35B6-353D-4776-B17C-A8AC66CAEE5C}"/>
                    </a:ext>
                  </a:extLst>
                </p:cNvPr>
                <p:cNvSpPr/>
                <p:nvPr/>
              </p:nvSpPr>
              <p:spPr>
                <a:xfrm rot="9687502">
                  <a:off x="5206059" y="3990014"/>
                  <a:ext cx="181484" cy="56160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0B682268-4F3A-43DF-AE10-D4F6478FF6C0}"/>
                  </a:ext>
                </a:extLst>
              </p:cNvPr>
              <p:cNvGrpSpPr/>
              <p:nvPr/>
            </p:nvGrpSpPr>
            <p:grpSpPr>
              <a:xfrm>
                <a:off x="3482448" y="1803236"/>
                <a:ext cx="424569" cy="923835"/>
                <a:chOff x="3411865" y="1799045"/>
                <a:chExt cx="424569" cy="923835"/>
              </a:xfrm>
            </p:grpSpPr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920F3816-08F2-4CE1-9249-377225C20B76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3472309" y="1799045"/>
                  <a:ext cx="219016" cy="389585"/>
                  <a:chOff x="7183311" y="1414825"/>
                  <a:chExt cx="412880" cy="734430"/>
                </a:xfrm>
              </p:grpSpPr>
              <p:grpSp>
                <p:nvGrpSpPr>
                  <p:cNvPr id="601" name="グループ化 600">
                    <a:extLst>
                      <a:ext uri="{FF2B5EF4-FFF2-40B4-BE49-F238E27FC236}">
                        <a16:creationId xmlns:a16="http://schemas.microsoft.com/office/drawing/2014/main" id="{31679758-6FFB-4FD3-B30F-4985F5585500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603" name="四角形: 角を丸くする 602">
                      <a:extLst>
                        <a:ext uri="{FF2B5EF4-FFF2-40B4-BE49-F238E27FC236}">
                          <a16:creationId xmlns:a16="http://schemas.microsoft.com/office/drawing/2014/main" id="{BE6A1946-A1CD-4924-B800-1222ACA012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4" name="四角形: 角を丸くする 603">
                      <a:extLst>
                        <a:ext uri="{FF2B5EF4-FFF2-40B4-BE49-F238E27FC236}">
                          <a16:creationId xmlns:a16="http://schemas.microsoft.com/office/drawing/2014/main" id="{8E23DFE5-2906-41DC-8FFC-BA39DB2D87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5" name="フリーフォーム: 図形 604">
                      <a:extLst>
                        <a:ext uri="{FF2B5EF4-FFF2-40B4-BE49-F238E27FC236}">
                          <a16:creationId xmlns:a16="http://schemas.microsoft.com/office/drawing/2014/main" id="{5D4391A4-6225-4302-8478-0270A8B1FE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6" name="フリーフォーム: 図形 605">
                      <a:extLst>
                        <a:ext uri="{FF2B5EF4-FFF2-40B4-BE49-F238E27FC236}">
                          <a16:creationId xmlns:a16="http://schemas.microsoft.com/office/drawing/2014/main" id="{CBB513D3-88A9-4C56-A00D-93C76A7AE9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42F634DA-23D8-45F6-910B-21A2156F44C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C439A907-AA6F-4A89-B611-890B2EFE221A}"/>
                    </a:ext>
                  </a:extLst>
                </p:cNvPr>
                <p:cNvGrpSpPr/>
                <p:nvPr/>
              </p:nvGrpSpPr>
              <p:grpSpPr>
                <a:xfrm>
                  <a:off x="3411865" y="2095100"/>
                  <a:ext cx="424569" cy="627780"/>
                  <a:chOff x="3411865" y="2095100"/>
                  <a:chExt cx="424569" cy="627780"/>
                </a:xfrm>
              </p:grpSpPr>
              <p:sp>
                <p:nvSpPr>
                  <p:cNvPr id="598" name="角丸四角形 177">
                    <a:extLst>
                      <a:ext uri="{FF2B5EF4-FFF2-40B4-BE49-F238E27FC236}">
                        <a16:creationId xmlns:a16="http://schemas.microsoft.com/office/drawing/2014/main" id="{7997B46E-89A3-4022-B096-B7E512932AAD}"/>
                      </a:ext>
                    </a:extLst>
                  </p:cNvPr>
                  <p:cNvSpPr/>
                  <p:nvPr/>
                </p:nvSpPr>
                <p:spPr>
                  <a:xfrm rot="18980601">
                    <a:off x="3411865" y="2451316"/>
                    <a:ext cx="424569" cy="182754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304095 w 800381"/>
                      <a:gd name="connsiteY0" fmla="*/ 335877 h 335877"/>
                      <a:gd name="connsiteX1" fmla="*/ 167734 w 800381"/>
                      <a:gd name="connsiteY1" fmla="*/ 335468 h 335877"/>
                      <a:gd name="connsiteX2" fmla="*/ 0 w 800381"/>
                      <a:gd name="connsiteY2" fmla="*/ 167734 h 335877"/>
                      <a:gd name="connsiteX3" fmla="*/ 167734 w 800381"/>
                      <a:gd name="connsiteY3" fmla="*/ 0 h 335877"/>
                      <a:gd name="connsiteX4" fmla="*/ 800381 w 800381"/>
                      <a:gd name="connsiteY4" fmla="*/ 0 h 335877"/>
                      <a:gd name="connsiteX0" fmla="*/ 414336 w 800381"/>
                      <a:gd name="connsiteY0" fmla="*/ 344520 h 344520"/>
                      <a:gd name="connsiteX1" fmla="*/ 167734 w 800381"/>
                      <a:gd name="connsiteY1" fmla="*/ 335468 h 344520"/>
                      <a:gd name="connsiteX2" fmla="*/ 0 w 800381"/>
                      <a:gd name="connsiteY2" fmla="*/ 167734 h 344520"/>
                      <a:gd name="connsiteX3" fmla="*/ 167734 w 800381"/>
                      <a:gd name="connsiteY3" fmla="*/ 0 h 344520"/>
                      <a:gd name="connsiteX4" fmla="*/ 800381 w 800381"/>
                      <a:gd name="connsiteY4" fmla="*/ 0 h 3445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44520">
                        <a:moveTo>
                          <a:pt x="414336" y="344520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lnTo>
                          <a:pt x="800381" y="0"/>
                        </a:lnTo>
                      </a:path>
                    </a:pathLst>
                  </a:cu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99" name="台形 598">
                    <a:extLst>
                      <a:ext uri="{FF2B5EF4-FFF2-40B4-BE49-F238E27FC236}">
                        <a16:creationId xmlns:a16="http://schemas.microsoft.com/office/drawing/2014/main" id="{E11302BD-530F-43EC-9797-B8A1225B8908}"/>
                      </a:ext>
                    </a:extLst>
                  </p:cNvPr>
                  <p:cNvSpPr/>
                  <p:nvPr/>
                </p:nvSpPr>
                <p:spPr>
                  <a:xfrm rot="310666" flipH="1">
                    <a:off x="3485514" y="2095100"/>
                    <a:ext cx="166736" cy="84084"/>
                  </a:xfrm>
                  <a:prstGeom prst="trapezoid">
                    <a:avLst>
                      <a:gd name="adj" fmla="val 13602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0" name="片側の 2 つの角を丸めた四角形 186">
                    <a:extLst>
                      <a:ext uri="{FF2B5EF4-FFF2-40B4-BE49-F238E27FC236}">
                        <a16:creationId xmlns:a16="http://schemas.microsoft.com/office/drawing/2014/main" id="{80824A0B-5AE0-4C7F-9D88-38405122E682}"/>
                      </a:ext>
                    </a:extLst>
                  </p:cNvPr>
                  <p:cNvSpPr/>
                  <p:nvPr/>
                </p:nvSpPr>
                <p:spPr>
                  <a:xfrm rot="11126687" flipH="1">
                    <a:off x="3449044" y="2168530"/>
                    <a:ext cx="179141" cy="5543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2126EA29-0F75-4B7B-B56C-73DFB4D3196D}"/>
                </a:ext>
              </a:extLst>
            </p:cNvPr>
            <p:cNvGrpSpPr/>
            <p:nvPr/>
          </p:nvGrpSpPr>
          <p:grpSpPr>
            <a:xfrm>
              <a:off x="3500600" y="1403116"/>
              <a:ext cx="1080215" cy="364518"/>
              <a:chOff x="652624" y="1317391"/>
              <a:chExt cx="1080215" cy="364518"/>
            </a:xfrm>
          </p:grpSpPr>
          <p:sp>
            <p:nvSpPr>
              <p:cNvPr id="589" name="楕円 44">
                <a:extLst>
                  <a:ext uri="{FF2B5EF4-FFF2-40B4-BE49-F238E27FC236}">
                    <a16:creationId xmlns:a16="http://schemas.microsoft.com/office/drawing/2014/main" id="{33EF121C-F061-4179-BC71-A9BEA511DFD4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0" name="楕円 44">
                <a:extLst>
                  <a:ext uri="{FF2B5EF4-FFF2-40B4-BE49-F238E27FC236}">
                    <a16:creationId xmlns:a16="http://schemas.microsoft.com/office/drawing/2014/main" id="{1E0F7AE0-7C1F-424A-8AFF-99B4BAE80429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1" name="楕円 44">
                <a:extLst>
                  <a:ext uri="{FF2B5EF4-FFF2-40B4-BE49-F238E27FC236}">
                    <a16:creationId xmlns:a16="http://schemas.microsoft.com/office/drawing/2014/main" id="{1F75FAF3-3654-4326-9823-4E96C683D206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楕円 44">
                <a:extLst>
                  <a:ext uri="{FF2B5EF4-FFF2-40B4-BE49-F238E27FC236}">
                    <a16:creationId xmlns:a16="http://schemas.microsoft.com/office/drawing/2014/main" id="{6A1C620B-1359-4969-B8B7-EAC12474D0D0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2F05CB45-A35B-4941-9714-394945ED6AF9}"/>
              </a:ext>
            </a:extLst>
          </p:cNvPr>
          <p:cNvGrpSpPr/>
          <p:nvPr/>
        </p:nvGrpSpPr>
        <p:grpSpPr>
          <a:xfrm>
            <a:off x="6238216" y="932697"/>
            <a:ext cx="1122296" cy="1454267"/>
            <a:chOff x="4791537" y="1388829"/>
            <a:chExt cx="1122296" cy="1454267"/>
          </a:xfrm>
        </p:grpSpPr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F81B745C-49AB-456A-842E-D8AD8EE33111}"/>
                </a:ext>
              </a:extLst>
            </p:cNvPr>
            <p:cNvGrpSpPr/>
            <p:nvPr/>
          </p:nvGrpSpPr>
          <p:grpSpPr>
            <a:xfrm>
              <a:off x="4791537" y="1488761"/>
              <a:ext cx="1122296" cy="1354335"/>
              <a:chOff x="4791537" y="1488761"/>
              <a:chExt cx="1122296" cy="1354335"/>
            </a:xfrm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92CC57CA-0C53-401B-9D79-8CCA5BDCF16A}"/>
                  </a:ext>
                </a:extLst>
              </p:cNvPr>
              <p:cNvGrpSpPr/>
              <p:nvPr/>
            </p:nvGrpSpPr>
            <p:grpSpPr>
              <a:xfrm>
                <a:off x="5069428" y="2306341"/>
                <a:ext cx="604867" cy="536755"/>
                <a:chOff x="1898480" y="5488751"/>
                <a:chExt cx="604867" cy="536755"/>
              </a:xfrm>
            </p:grpSpPr>
            <p:sp>
              <p:nvSpPr>
                <p:cNvPr id="691" name="片側の 2 つの角を丸めた四角形 2371">
                  <a:extLst>
                    <a:ext uri="{FF2B5EF4-FFF2-40B4-BE49-F238E27FC236}">
                      <a16:creationId xmlns:a16="http://schemas.microsoft.com/office/drawing/2014/main" id="{656CEDCA-6ACD-4427-9DB2-C7330A94C7FC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B585513E-66C6-455B-AC8F-44165B047A5A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96" name="台形 695">
                    <a:extLst>
                      <a:ext uri="{FF2B5EF4-FFF2-40B4-BE49-F238E27FC236}">
                        <a16:creationId xmlns:a16="http://schemas.microsoft.com/office/drawing/2014/main" id="{F4F0882D-CB4D-4736-A1FF-3EE5D209BA4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7" name="台形 696">
                    <a:extLst>
                      <a:ext uri="{FF2B5EF4-FFF2-40B4-BE49-F238E27FC236}">
                        <a16:creationId xmlns:a16="http://schemas.microsoft.com/office/drawing/2014/main" id="{1FABAEBB-2F65-43C6-BCD3-38D3B97F8619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5B37AF34-F93A-4768-A78D-0958F96156BF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94" name="直角三角形 693">
                    <a:extLst>
                      <a:ext uri="{FF2B5EF4-FFF2-40B4-BE49-F238E27FC236}">
                        <a16:creationId xmlns:a16="http://schemas.microsoft.com/office/drawing/2014/main" id="{62AED350-4DA1-4C39-A459-15C92A82FF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95" name="直角三角形 694">
                    <a:extLst>
                      <a:ext uri="{FF2B5EF4-FFF2-40B4-BE49-F238E27FC236}">
                        <a16:creationId xmlns:a16="http://schemas.microsoft.com/office/drawing/2014/main" id="{0FA34E86-8BD4-4802-B189-BC1411FC495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2C41EAA5-3B77-44EA-8EFA-1808B22BA392}"/>
                  </a:ext>
                </a:extLst>
              </p:cNvPr>
              <p:cNvGrpSpPr/>
              <p:nvPr/>
            </p:nvGrpSpPr>
            <p:grpSpPr>
              <a:xfrm>
                <a:off x="5012060" y="1488761"/>
                <a:ext cx="719603" cy="893097"/>
                <a:chOff x="5464645" y="1488761"/>
                <a:chExt cx="719603" cy="893097"/>
              </a:xfrm>
            </p:grpSpPr>
            <p:grpSp>
              <p:nvGrpSpPr>
                <p:cNvPr id="674" name="グループ化 673">
                  <a:extLst>
                    <a:ext uri="{FF2B5EF4-FFF2-40B4-BE49-F238E27FC236}">
                      <a16:creationId xmlns:a16="http://schemas.microsoft.com/office/drawing/2014/main" id="{9DA4BAEE-D817-4271-B35C-8FAF08D6518A}"/>
                    </a:ext>
                  </a:extLst>
                </p:cNvPr>
                <p:cNvGrpSpPr/>
                <p:nvPr/>
              </p:nvGrpSpPr>
              <p:grpSpPr>
                <a:xfrm>
                  <a:off x="5464645" y="1488761"/>
                  <a:ext cx="719603" cy="893097"/>
                  <a:chOff x="2984924" y="4671171"/>
                  <a:chExt cx="719603" cy="893097"/>
                </a:xfrm>
              </p:grpSpPr>
              <p:sp>
                <p:nvSpPr>
                  <p:cNvPr id="676" name="片側の 2 つの角を丸めた四角形 2311">
                    <a:extLst>
                      <a:ext uri="{FF2B5EF4-FFF2-40B4-BE49-F238E27FC236}">
                        <a16:creationId xmlns:a16="http://schemas.microsoft.com/office/drawing/2014/main" id="{83CE20A9-E4AB-4A29-BDAD-AB4FC62456D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473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7" name="フリーフォーム 2312">
                    <a:extLst>
                      <a:ext uri="{FF2B5EF4-FFF2-40B4-BE49-F238E27FC236}">
                        <a16:creationId xmlns:a16="http://schemas.microsoft.com/office/drawing/2014/main" id="{180E52FD-17B0-43DA-8047-8A6D72F39779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78" name="グループ化 677">
                    <a:extLst>
                      <a:ext uri="{FF2B5EF4-FFF2-40B4-BE49-F238E27FC236}">
                        <a16:creationId xmlns:a16="http://schemas.microsoft.com/office/drawing/2014/main" id="{7A40644B-F490-436D-965E-80E20AEC9900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689" name="円/楕円 774">
                      <a:extLst>
                        <a:ext uri="{FF2B5EF4-FFF2-40B4-BE49-F238E27FC236}">
                          <a16:creationId xmlns:a16="http://schemas.microsoft.com/office/drawing/2014/main" id="{AE451359-D6ED-4D93-8EE4-676B2533C4C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90" name="円/楕円 775">
                      <a:extLst>
                        <a:ext uri="{FF2B5EF4-FFF2-40B4-BE49-F238E27FC236}">
                          <a16:creationId xmlns:a16="http://schemas.microsoft.com/office/drawing/2014/main" id="{6064996E-82DF-40BA-88EF-DF9961544F6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9" name="円/楕円 776">
                    <a:extLst>
                      <a:ext uri="{FF2B5EF4-FFF2-40B4-BE49-F238E27FC236}">
                        <a16:creationId xmlns:a16="http://schemas.microsoft.com/office/drawing/2014/main" id="{A2E729DB-81A1-4570-9843-AF31EBE6F0A6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0" name="フリーフォーム 2315">
                    <a:extLst>
                      <a:ext uri="{FF2B5EF4-FFF2-40B4-BE49-F238E27FC236}">
                        <a16:creationId xmlns:a16="http://schemas.microsoft.com/office/drawing/2014/main" id="{829FAC39-D861-4D38-873E-5FC75A423A34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81" name="グループ化 680">
                    <a:extLst>
                      <a:ext uri="{FF2B5EF4-FFF2-40B4-BE49-F238E27FC236}">
                        <a16:creationId xmlns:a16="http://schemas.microsoft.com/office/drawing/2014/main" id="{CE834A8C-EFA5-45FE-A7CD-06FD34FD1A78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683" name="角丸四角形 2319">
                      <a:extLst>
                        <a:ext uri="{FF2B5EF4-FFF2-40B4-BE49-F238E27FC236}">
                          <a16:creationId xmlns:a16="http://schemas.microsoft.com/office/drawing/2014/main" id="{CD11F6D9-A23F-41EA-867D-84BF5787BA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4" name="円/楕円 785">
                      <a:extLst>
                        <a:ext uri="{FF2B5EF4-FFF2-40B4-BE49-F238E27FC236}">
                          <a16:creationId xmlns:a16="http://schemas.microsoft.com/office/drawing/2014/main" id="{A6930F12-CBCE-4BCA-8383-72F9F0AA22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5" name="角丸四角形 2321">
                      <a:extLst>
                        <a:ext uri="{FF2B5EF4-FFF2-40B4-BE49-F238E27FC236}">
                          <a16:creationId xmlns:a16="http://schemas.microsoft.com/office/drawing/2014/main" id="{FEE6A8EA-C9F8-42B5-8814-BC867048AA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6" name="円/楕円 787">
                      <a:extLst>
                        <a:ext uri="{FF2B5EF4-FFF2-40B4-BE49-F238E27FC236}">
                          <a16:creationId xmlns:a16="http://schemas.microsoft.com/office/drawing/2014/main" id="{487095E1-C30E-41AB-92EE-589A25CC97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7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7" name="月 686">
                      <a:extLst>
                        <a:ext uri="{FF2B5EF4-FFF2-40B4-BE49-F238E27FC236}">
                          <a16:creationId xmlns:a16="http://schemas.microsoft.com/office/drawing/2014/main" id="{89294D3D-9BDD-4E0A-B5CC-ABA0864C3CC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8" name="月 687">
                      <a:extLst>
                        <a:ext uri="{FF2B5EF4-FFF2-40B4-BE49-F238E27FC236}">
                          <a16:creationId xmlns:a16="http://schemas.microsoft.com/office/drawing/2014/main" id="{E094CA3E-114D-477D-A32A-2F0D8281AA1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2" name="月 681">
                    <a:extLst>
                      <a:ext uri="{FF2B5EF4-FFF2-40B4-BE49-F238E27FC236}">
                        <a16:creationId xmlns:a16="http://schemas.microsoft.com/office/drawing/2014/main" id="{E2ADFCC8-F061-405D-872D-EE3421EFAD6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75" name="円/楕円 3011">
                  <a:extLst>
                    <a:ext uri="{FF2B5EF4-FFF2-40B4-BE49-F238E27FC236}">
                      <a16:creationId xmlns:a16="http://schemas.microsoft.com/office/drawing/2014/main" id="{7490ED2D-ED1D-4B32-A4F0-59AC51D660F2}"/>
                    </a:ext>
                  </a:extLst>
                </p:cNvPr>
                <p:cNvSpPr/>
                <p:nvPr/>
              </p:nvSpPr>
              <p:spPr>
                <a:xfrm>
                  <a:off x="5651571" y="212938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9FB80036-7D2A-4D89-A550-A1194F0DDDF5}"/>
                  </a:ext>
                </a:extLst>
              </p:cNvPr>
              <p:cNvGrpSpPr/>
              <p:nvPr/>
            </p:nvGrpSpPr>
            <p:grpSpPr>
              <a:xfrm>
                <a:off x="5529824" y="1823103"/>
                <a:ext cx="384009" cy="1016013"/>
                <a:chOff x="-1237212" y="4644497"/>
                <a:chExt cx="384009" cy="1016013"/>
              </a:xfrm>
            </p:grpSpPr>
            <p:sp>
              <p:nvSpPr>
                <p:cNvPr id="663" name="角丸四角形 177">
                  <a:extLst>
                    <a:ext uri="{FF2B5EF4-FFF2-40B4-BE49-F238E27FC236}">
                      <a16:creationId xmlns:a16="http://schemas.microsoft.com/office/drawing/2014/main" id="{770B63A3-C8E1-4CF7-82B4-A2D024A25216}"/>
                    </a:ext>
                  </a:extLst>
                </p:cNvPr>
                <p:cNvSpPr/>
                <p:nvPr/>
              </p:nvSpPr>
              <p:spPr>
                <a:xfrm rot="13500000">
                  <a:off x="-1255000" y="5314167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9B115298-4B17-4F61-8089-B404D4314324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D40F561C-4CED-4F99-8AC2-48FC5C85757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670" name="四角形: 角を丸くする 669">
                      <a:extLst>
                        <a:ext uri="{FF2B5EF4-FFF2-40B4-BE49-F238E27FC236}">
                          <a16:creationId xmlns:a16="http://schemas.microsoft.com/office/drawing/2014/main" id="{BA0EE8CC-E642-4E55-A561-F706CC49C2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1" name="四角形: 角を丸くする 670">
                      <a:extLst>
                        <a:ext uri="{FF2B5EF4-FFF2-40B4-BE49-F238E27FC236}">
                          <a16:creationId xmlns:a16="http://schemas.microsoft.com/office/drawing/2014/main" id="{BCB58AAA-B98F-4E7F-84B1-9C9EB2BA87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2" name="フリーフォーム: 図形 671">
                      <a:extLst>
                        <a:ext uri="{FF2B5EF4-FFF2-40B4-BE49-F238E27FC236}">
                          <a16:creationId xmlns:a16="http://schemas.microsoft.com/office/drawing/2014/main" id="{9A3BF85D-603F-49EB-8D24-7AC3B06420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3" name="フリーフォーム: 図形 672">
                      <a:extLst>
                        <a:ext uri="{FF2B5EF4-FFF2-40B4-BE49-F238E27FC236}">
                          <a16:creationId xmlns:a16="http://schemas.microsoft.com/office/drawing/2014/main" id="{0A485B8D-BE5A-4A00-8003-7B019581D1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69" name="フリーフォーム: 図形 668">
                    <a:extLst>
                      <a:ext uri="{FF2B5EF4-FFF2-40B4-BE49-F238E27FC236}">
                        <a16:creationId xmlns:a16="http://schemas.microsoft.com/office/drawing/2014/main" id="{4A5AC04C-7335-4C27-A5A2-27B9ECAD02E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A325D287-0887-4377-AF30-B9F451C0C561}"/>
                    </a:ext>
                  </a:extLst>
                </p:cNvPr>
                <p:cNvGrpSpPr/>
                <p:nvPr/>
              </p:nvGrpSpPr>
              <p:grpSpPr>
                <a:xfrm>
                  <a:off x="-1129104" y="4997188"/>
                  <a:ext cx="275901" cy="620915"/>
                  <a:chOff x="7317555" y="1960384"/>
                  <a:chExt cx="513401" cy="1155406"/>
                </a:xfrm>
              </p:grpSpPr>
              <p:sp>
                <p:nvSpPr>
                  <p:cNvPr id="666" name="台形 665">
                    <a:extLst>
                      <a:ext uri="{FF2B5EF4-FFF2-40B4-BE49-F238E27FC236}">
                        <a16:creationId xmlns:a16="http://schemas.microsoft.com/office/drawing/2014/main" id="{31417D55-34A0-46F8-B6BF-8CE4E9A8FFB1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7" name="片側の 2 つの角を丸めた四角形 186">
                    <a:extLst>
                      <a:ext uri="{FF2B5EF4-FFF2-40B4-BE49-F238E27FC236}">
                        <a16:creationId xmlns:a16="http://schemas.microsoft.com/office/drawing/2014/main" id="{2B41D40B-5EC9-459F-9227-538420F380C9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E6CF69DC-5B16-45BA-9EAC-FAB6F52569F2}"/>
                  </a:ext>
                </a:extLst>
              </p:cNvPr>
              <p:cNvGrpSpPr/>
              <p:nvPr/>
            </p:nvGrpSpPr>
            <p:grpSpPr>
              <a:xfrm>
                <a:off x="4791537" y="1814501"/>
                <a:ext cx="428949" cy="902292"/>
                <a:chOff x="-43907" y="695539"/>
                <a:chExt cx="428949" cy="902292"/>
              </a:xfrm>
            </p:grpSpPr>
            <p:sp>
              <p:nvSpPr>
                <p:cNvPr id="651" name="角丸四角形 177">
                  <a:extLst>
                    <a:ext uri="{FF2B5EF4-FFF2-40B4-BE49-F238E27FC236}">
                      <a16:creationId xmlns:a16="http://schemas.microsoft.com/office/drawing/2014/main" id="{AFD8B28A-D3F6-46B0-91D8-91C4647A5410}"/>
                    </a:ext>
                  </a:extLst>
                </p:cNvPr>
                <p:cNvSpPr/>
                <p:nvPr/>
              </p:nvSpPr>
              <p:spPr>
                <a:xfrm rot="18980601">
                  <a:off x="-39527" y="1340369"/>
                  <a:ext cx="424569" cy="182754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  <a:gd name="connsiteX0" fmla="*/ 414336 w 800381"/>
                    <a:gd name="connsiteY0" fmla="*/ 344520 h 344520"/>
                    <a:gd name="connsiteX1" fmla="*/ 167734 w 800381"/>
                    <a:gd name="connsiteY1" fmla="*/ 335468 h 344520"/>
                    <a:gd name="connsiteX2" fmla="*/ 0 w 800381"/>
                    <a:gd name="connsiteY2" fmla="*/ 167734 h 344520"/>
                    <a:gd name="connsiteX3" fmla="*/ 167734 w 800381"/>
                    <a:gd name="connsiteY3" fmla="*/ 0 h 344520"/>
                    <a:gd name="connsiteX4" fmla="*/ 800381 w 800381"/>
                    <a:gd name="connsiteY4" fmla="*/ 0 h 34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44520">
                      <a:moveTo>
                        <a:pt x="414336" y="344520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52" name="グループ化 651">
                  <a:extLst>
                    <a:ext uri="{FF2B5EF4-FFF2-40B4-BE49-F238E27FC236}">
                      <a16:creationId xmlns:a16="http://schemas.microsoft.com/office/drawing/2014/main" id="{6988763C-35A5-410A-8285-5C640F0E3D4F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-43907" y="695539"/>
                  <a:ext cx="343549" cy="902292"/>
                  <a:chOff x="1229139" y="685040"/>
                  <a:chExt cx="647645" cy="1700965"/>
                </a:xfrm>
              </p:grpSpPr>
              <p:grpSp>
                <p:nvGrpSpPr>
                  <p:cNvPr id="653" name="グループ化 652">
                    <a:extLst>
                      <a:ext uri="{FF2B5EF4-FFF2-40B4-BE49-F238E27FC236}">
                        <a16:creationId xmlns:a16="http://schemas.microsoft.com/office/drawing/2014/main" id="{E5F5C03C-EE61-47EB-B69D-71D3011F2D8A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657" name="グループ化 656">
                      <a:extLst>
                        <a:ext uri="{FF2B5EF4-FFF2-40B4-BE49-F238E27FC236}">
                          <a16:creationId xmlns:a16="http://schemas.microsoft.com/office/drawing/2014/main" id="{30855A06-4925-4FE4-AA77-4EF841442A63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659" name="四角形: 角を丸くする 658">
                        <a:extLst>
                          <a:ext uri="{FF2B5EF4-FFF2-40B4-BE49-F238E27FC236}">
                            <a16:creationId xmlns:a16="http://schemas.microsoft.com/office/drawing/2014/main" id="{D2C7643E-28F5-4BD8-B78F-24799225E8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60" name="四角形: 角を丸くする 659">
                        <a:extLst>
                          <a:ext uri="{FF2B5EF4-FFF2-40B4-BE49-F238E27FC236}">
                            <a16:creationId xmlns:a16="http://schemas.microsoft.com/office/drawing/2014/main" id="{3AD0CD2A-82B0-409C-A10E-66DA18EC0D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61" name="フリーフォーム: 図形 660">
                        <a:extLst>
                          <a:ext uri="{FF2B5EF4-FFF2-40B4-BE49-F238E27FC236}">
                            <a16:creationId xmlns:a16="http://schemas.microsoft.com/office/drawing/2014/main" id="{30292E8A-1388-4B53-9DE4-5CC476A022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62" name="フリーフォーム: 図形 661">
                        <a:extLst>
                          <a:ext uri="{FF2B5EF4-FFF2-40B4-BE49-F238E27FC236}">
                            <a16:creationId xmlns:a16="http://schemas.microsoft.com/office/drawing/2014/main" id="{7BB06FAF-D6E7-47E8-A323-BC520AABE1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58" name="フリーフォーム: 図形 657">
                      <a:extLst>
                        <a:ext uri="{FF2B5EF4-FFF2-40B4-BE49-F238E27FC236}">
                          <a16:creationId xmlns:a16="http://schemas.microsoft.com/office/drawing/2014/main" id="{16C3626D-FA97-4020-93DA-70C78504DA7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54" name="グループ化 653">
                    <a:extLst>
                      <a:ext uri="{FF2B5EF4-FFF2-40B4-BE49-F238E27FC236}">
                        <a16:creationId xmlns:a16="http://schemas.microsoft.com/office/drawing/2014/main" id="{2E90BB36-5E24-43C7-8A37-314F38B4851D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655" name="台形 654">
                      <a:extLst>
                        <a:ext uri="{FF2B5EF4-FFF2-40B4-BE49-F238E27FC236}">
                          <a16:creationId xmlns:a16="http://schemas.microsoft.com/office/drawing/2014/main" id="{83C74AF5-9C2B-4ED1-A44D-BC59B7B9EBCF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56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7F760939-2A6E-4016-8C9A-F7A185A54E90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CC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E7786D2E-B497-4F73-9C91-F20CC5939F7E}"/>
                </a:ext>
              </a:extLst>
            </p:cNvPr>
            <p:cNvGrpSpPr/>
            <p:nvPr/>
          </p:nvGrpSpPr>
          <p:grpSpPr>
            <a:xfrm>
              <a:off x="4819812" y="1388829"/>
              <a:ext cx="1080215" cy="364518"/>
              <a:chOff x="652624" y="1317391"/>
              <a:chExt cx="1080215" cy="364518"/>
            </a:xfrm>
          </p:grpSpPr>
          <p:sp>
            <p:nvSpPr>
              <p:cNvPr id="643" name="楕円 44">
                <a:extLst>
                  <a:ext uri="{FF2B5EF4-FFF2-40B4-BE49-F238E27FC236}">
                    <a16:creationId xmlns:a16="http://schemas.microsoft.com/office/drawing/2014/main" id="{5A502011-D2FA-4A8D-8841-1C5C2D74F914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4" name="楕円 44">
                <a:extLst>
                  <a:ext uri="{FF2B5EF4-FFF2-40B4-BE49-F238E27FC236}">
                    <a16:creationId xmlns:a16="http://schemas.microsoft.com/office/drawing/2014/main" id="{197A2F87-3564-4851-A545-DE6C92D1CB07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5" name="楕円 44">
                <a:extLst>
                  <a:ext uri="{FF2B5EF4-FFF2-40B4-BE49-F238E27FC236}">
                    <a16:creationId xmlns:a16="http://schemas.microsoft.com/office/drawing/2014/main" id="{95B393F3-C072-4E9D-859B-5CB34D0AC69A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6" name="楕円 44">
                <a:extLst>
                  <a:ext uri="{FF2B5EF4-FFF2-40B4-BE49-F238E27FC236}">
                    <a16:creationId xmlns:a16="http://schemas.microsoft.com/office/drawing/2014/main" id="{E8A66FBC-75DC-49E0-A034-462B54F84044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98" name="グループ化 697">
            <a:extLst>
              <a:ext uri="{FF2B5EF4-FFF2-40B4-BE49-F238E27FC236}">
                <a16:creationId xmlns:a16="http://schemas.microsoft.com/office/drawing/2014/main" id="{F2E371A1-906A-4BCC-8E05-E68D29DCF80B}"/>
              </a:ext>
            </a:extLst>
          </p:cNvPr>
          <p:cNvGrpSpPr/>
          <p:nvPr/>
        </p:nvGrpSpPr>
        <p:grpSpPr>
          <a:xfrm>
            <a:off x="8104516" y="942222"/>
            <a:ext cx="1114821" cy="1444742"/>
            <a:chOff x="6373166" y="1398354"/>
            <a:chExt cx="1114821" cy="1444742"/>
          </a:xfrm>
        </p:grpSpPr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051B6B17-783C-42B0-B40E-FA4D6C55EC31}"/>
                </a:ext>
              </a:extLst>
            </p:cNvPr>
            <p:cNvGrpSpPr/>
            <p:nvPr/>
          </p:nvGrpSpPr>
          <p:grpSpPr>
            <a:xfrm>
              <a:off x="6373166" y="1549890"/>
              <a:ext cx="1114821" cy="1293206"/>
              <a:chOff x="6373166" y="1549890"/>
              <a:chExt cx="1114821" cy="1293206"/>
            </a:xfrm>
          </p:grpSpPr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4790C471-C852-4DF2-9262-BE123A499CF5}"/>
                  </a:ext>
                </a:extLst>
              </p:cNvPr>
              <p:cNvGrpSpPr/>
              <p:nvPr/>
            </p:nvGrpSpPr>
            <p:grpSpPr>
              <a:xfrm>
                <a:off x="6588271" y="1549890"/>
                <a:ext cx="719603" cy="1293206"/>
                <a:chOff x="6588271" y="1549890"/>
                <a:chExt cx="719603" cy="1293206"/>
              </a:xfrm>
            </p:grpSpPr>
            <p:grpSp>
              <p:nvGrpSpPr>
                <p:cNvPr id="731" name="グループ化 730">
                  <a:extLst>
                    <a:ext uri="{FF2B5EF4-FFF2-40B4-BE49-F238E27FC236}">
                      <a16:creationId xmlns:a16="http://schemas.microsoft.com/office/drawing/2014/main" id="{4EB9C754-1CA6-4B66-A8A6-71032C59C2EF}"/>
                    </a:ext>
                  </a:extLst>
                </p:cNvPr>
                <p:cNvGrpSpPr/>
                <p:nvPr/>
              </p:nvGrpSpPr>
              <p:grpSpPr>
                <a:xfrm>
                  <a:off x="6588271" y="1549890"/>
                  <a:ext cx="719603" cy="831968"/>
                  <a:chOff x="4108550" y="4732300"/>
                  <a:chExt cx="719603" cy="831968"/>
                </a:xfrm>
              </p:grpSpPr>
              <p:sp>
                <p:nvSpPr>
                  <p:cNvPr id="741" name="角丸四角形 1206">
                    <a:extLst>
                      <a:ext uri="{FF2B5EF4-FFF2-40B4-BE49-F238E27FC236}">
                        <a16:creationId xmlns:a16="http://schemas.microsoft.com/office/drawing/2014/main" id="{E97F0A46-F241-42F7-A4FA-D9737A0B5BF7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42" name="片側の 2 つの角を丸めた四角形 2329">
                    <a:extLst>
                      <a:ext uri="{FF2B5EF4-FFF2-40B4-BE49-F238E27FC236}">
                        <a16:creationId xmlns:a16="http://schemas.microsoft.com/office/drawing/2014/main" id="{96F8DF96-99E0-4FA0-9B15-98BC7F35DB5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98361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43" name="グループ化 742">
                    <a:extLst>
                      <a:ext uri="{FF2B5EF4-FFF2-40B4-BE49-F238E27FC236}">
                        <a16:creationId xmlns:a16="http://schemas.microsoft.com/office/drawing/2014/main" id="{75A79818-2776-42D3-BA62-32778CBE1408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751" name="円/楕円 745">
                      <a:extLst>
                        <a:ext uri="{FF2B5EF4-FFF2-40B4-BE49-F238E27FC236}">
                          <a16:creationId xmlns:a16="http://schemas.microsoft.com/office/drawing/2014/main" id="{F12B71B9-7BB7-4E34-B3A4-C2A9AC7213A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52" name="円/楕円 746">
                      <a:extLst>
                        <a:ext uri="{FF2B5EF4-FFF2-40B4-BE49-F238E27FC236}">
                          <a16:creationId xmlns:a16="http://schemas.microsoft.com/office/drawing/2014/main" id="{960C680E-DDEC-435A-86AD-477BB1E19ED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4" name="角丸四角形 2331">
                    <a:extLst>
                      <a:ext uri="{FF2B5EF4-FFF2-40B4-BE49-F238E27FC236}">
                        <a16:creationId xmlns:a16="http://schemas.microsoft.com/office/drawing/2014/main" id="{138A8083-8AB9-4557-9912-6EA9C552A994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45" name="グループ化 744">
                    <a:extLst>
                      <a:ext uri="{FF2B5EF4-FFF2-40B4-BE49-F238E27FC236}">
                        <a16:creationId xmlns:a16="http://schemas.microsoft.com/office/drawing/2014/main" id="{648FAE17-0E03-4635-86F4-F23BA5516F0F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59727"/>
                    <a:ext cx="482174" cy="167340"/>
                    <a:chOff x="4232627" y="4959727"/>
                    <a:chExt cx="482174" cy="167340"/>
                  </a:xfrm>
                </p:grpSpPr>
                <p:sp>
                  <p:nvSpPr>
                    <p:cNvPr id="747" name="フローチャート: 端子 650">
                      <a:extLst>
                        <a:ext uri="{FF2B5EF4-FFF2-40B4-BE49-F238E27FC236}">
                          <a16:creationId xmlns:a16="http://schemas.microsoft.com/office/drawing/2014/main" id="{C253C446-83DE-4239-A645-BCE4084D78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8" name="フローチャート: 端子 651">
                      <a:extLst>
                        <a:ext uri="{FF2B5EF4-FFF2-40B4-BE49-F238E27FC236}">
                          <a16:creationId xmlns:a16="http://schemas.microsoft.com/office/drawing/2014/main" id="{BF431F5A-7101-4CA8-8C08-65F42DAB18F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9" name="円/楕円 757">
                      <a:extLst>
                        <a:ext uri="{FF2B5EF4-FFF2-40B4-BE49-F238E27FC236}">
                          <a16:creationId xmlns:a16="http://schemas.microsoft.com/office/drawing/2014/main" id="{13E0327C-3A51-4586-85E0-22DDA990D0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956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50" name="円/楕円 758">
                      <a:extLst>
                        <a:ext uri="{FF2B5EF4-FFF2-40B4-BE49-F238E27FC236}">
                          <a16:creationId xmlns:a16="http://schemas.microsoft.com/office/drawing/2014/main" id="{10344F5C-045C-4614-A7E8-9C27D3C5DD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8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6" name="フリーフォーム 2333">
                    <a:extLst>
                      <a:ext uri="{FF2B5EF4-FFF2-40B4-BE49-F238E27FC236}">
                        <a16:creationId xmlns:a16="http://schemas.microsoft.com/office/drawing/2014/main" id="{7A48B6F7-6E0C-4ABF-9770-28531ED2291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36A1FF3F-5EDF-410D-BD71-37FE6B55CB44}"/>
                    </a:ext>
                  </a:extLst>
                </p:cNvPr>
                <p:cNvGrpSpPr/>
                <p:nvPr/>
              </p:nvGrpSpPr>
              <p:grpSpPr>
                <a:xfrm>
                  <a:off x="6645639" y="230634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734" name="片側の 2 つの角を丸めた四角形 2379">
                    <a:extLst>
                      <a:ext uri="{FF2B5EF4-FFF2-40B4-BE49-F238E27FC236}">
                        <a16:creationId xmlns:a16="http://schemas.microsoft.com/office/drawing/2014/main" id="{9157ACB5-7CBA-4FC2-AFF3-8EA46216B7C4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35" name="グループ化 734">
                    <a:extLst>
                      <a:ext uri="{FF2B5EF4-FFF2-40B4-BE49-F238E27FC236}">
                        <a16:creationId xmlns:a16="http://schemas.microsoft.com/office/drawing/2014/main" id="{09ECC6A0-A240-4B58-8C19-3F6C160A9FA4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739" name="台形 738">
                      <a:extLst>
                        <a:ext uri="{FF2B5EF4-FFF2-40B4-BE49-F238E27FC236}">
                          <a16:creationId xmlns:a16="http://schemas.microsoft.com/office/drawing/2014/main" id="{A92D13E8-7D9D-42B1-97CD-7A01B2F3B4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40" name="台形 739">
                      <a:extLst>
                        <a:ext uri="{FF2B5EF4-FFF2-40B4-BE49-F238E27FC236}">
                          <a16:creationId xmlns:a16="http://schemas.microsoft.com/office/drawing/2014/main" id="{FB02ACDE-5421-4668-BD85-A85C536017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36" name="グループ化 735">
                    <a:extLst>
                      <a:ext uri="{FF2B5EF4-FFF2-40B4-BE49-F238E27FC236}">
                        <a16:creationId xmlns:a16="http://schemas.microsoft.com/office/drawing/2014/main" id="{A631D0B6-69FA-4B48-82C8-4B9A2C3C6644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737" name="直角三角形 736">
                      <a:extLst>
                        <a:ext uri="{FF2B5EF4-FFF2-40B4-BE49-F238E27FC236}">
                          <a16:creationId xmlns:a16="http://schemas.microsoft.com/office/drawing/2014/main" id="{993F526F-6E90-49A4-BCEC-3D3DB06C3C7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8" name="直角三角形 737">
                      <a:extLst>
                        <a:ext uri="{FF2B5EF4-FFF2-40B4-BE49-F238E27FC236}">
                          <a16:creationId xmlns:a16="http://schemas.microsoft.com/office/drawing/2014/main" id="{A1D7EC20-8642-4884-B410-CA7727FFE351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733" name="円/楕円 3028">
                  <a:extLst>
                    <a:ext uri="{FF2B5EF4-FFF2-40B4-BE49-F238E27FC236}">
                      <a16:creationId xmlns:a16="http://schemas.microsoft.com/office/drawing/2014/main" id="{DFA309F4-7161-4B01-8FB6-6196C1B8B0B9}"/>
                    </a:ext>
                  </a:extLst>
                </p:cNvPr>
                <p:cNvSpPr/>
                <p:nvPr/>
              </p:nvSpPr>
              <p:spPr>
                <a:xfrm>
                  <a:off x="6777029" y="2129387"/>
                  <a:ext cx="349338" cy="46690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56E8C78F-BC57-440D-96FB-401BF90321FF}"/>
                  </a:ext>
                </a:extLst>
              </p:cNvPr>
              <p:cNvGrpSpPr/>
              <p:nvPr/>
            </p:nvGrpSpPr>
            <p:grpSpPr>
              <a:xfrm>
                <a:off x="7103978" y="1823103"/>
                <a:ext cx="384009" cy="1016013"/>
                <a:chOff x="-1237212" y="4644497"/>
                <a:chExt cx="384009" cy="1016013"/>
              </a:xfrm>
            </p:grpSpPr>
            <p:sp>
              <p:nvSpPr>
                <p:cNvPr id="720" name="角丸四角形 177">
                  <a:extLst>
                    <a:ext uri="{FF2B5EF4-FFF2-40B4-BE49-F238E27FC236}">
                      <a16:creationId xmlns:a16="http://schemas.microsoft.com/office/drawing/2014/main" id="{F8FA9B27-5D75-4368-BA48-7FE85F487661}"/>
                    </a:ext>
                  </a:extLst>
                </p:cNvPr>
                <p:cNvSpPr/>
                <p:nvPr/>
              </p:nvSpPr>
              <p:spPr>
                <a:xfrm rot="13500000">
                  <a:off x="-1255000" y="5314167"/>
                  <a:ext cx="510976" cy="181709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126">
                      <a:moveTo>
                        <a:pt x="800381" y="338126"/>
                      </a:moveTo>
                      <a:lnTo>
                        <a:pt x="167734" y="338126"/>
                      </a:lnTo>
                      <a:cubicBezTo>
                        <a:pt x="75097" y="338126"/>
                        <a:pt x="0" y="263029"/>
                        <a:pt x="0" y="170392"/>
                      </a:cubicBezTo>
                      <a:cubicBezTo>
                        <a:pt x="0" y="77755"/>
                        <a:pt x="75097" y="2658"/>
                        <a:pt x="167734" y="2658"/>
                      </a:cubicBezTo>
                      <a:cubicBezTo>
                        <a:pt x="378616" y="2658"/>
                        <a:pt x="302003" y="0"/>
                        <a:pt x="512885" y="0"/>
                      </a:cubicBez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21" name="グループ化 720">
                  <a:extLst>
                    <a:ext uri="{FF2B5EF4-FFF2-40B4-BE49-F238E27FC236}">
                      <a16:creationId xmlns:a16="http://schemas.microsoft.com/office/drawing/2014/main" id="{38B29D5E-19D5-4EEA-988A-CB2173596F58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725" name="グループ化 724">
                    <a:extLst>
                      <a:ext uri="{FF2B5EF4-FFF2-40B4-BE49-F238E27FC236}">
                        <a16:creationId xmlns:a16="http://schemas.microsoft.com/office/drawing/2014/main" id="{14BE9920-CE7A-4247-96F2-4F6F6F0EF481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727" name="四角形: 角を丸くする 726">
                      <a:extLst>
                        <a:ext uri="{FF2B5EF4-FFF2-40B4-BE49-F238E27FC236}">
                          <a16:creationId xmlns:a16="http://schemas.microsoft.com/office/drawing/2014/main" id="{8740679A-AA63-4B16-96E9-2E04FEA1E9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28" name="四角形: 角を丸くする 727">
                      <a:extLst>
                        <a:ext uri="{FF2B5EF4-FFF2-40B4-BE49-F238E27FC236}">
                          <a16:creationId xmlns:a16="http://schemas.microsoft.com/office/drawing/2014/main" id="{292EA1C8-9A47-484B-B06C-C8493D1E4C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29" name="フリーフォーム: 図形 728">
                      <a:extLst>
                        <a:ext uri="{FF2B5EF4-FFF2-40B4-BE49-F238E27FC236}">
                          <a16:creationId xmlns:a16="http://schemas.microsoft.com/office/drawing/2014/main" id="{A12ABCEB-3506-4547-82F7-0482288C4C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0" name="フリーフォーム: 図形 729">
                      <a:extLst>
                        <a:ext uri="{FF2B5EF4-FFF2-40B4-BE49-F238E27FC236}">
                          <a16:creationId xmlns:a16="http://schemas.microsoft.com/office/drawing/2014/main" id="{5795C449-1E91-4DB1-B47C-CEC8E8F9FA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26" name="フリーフォーム: 図形 725">
                    <a:extLst>
                      <a:ext uri="{FF2B5EF4-FFF2-40B4-BE49-F238E27FC236}">
                        <a16:creationId xmlns:a16="http://schemas.microsoft.com/office/drawing/2014/main" id="{F241494E-8968-48FE-B197-D6D810A29DE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2" name="グループ化 721">
                  <a:extLst>
                    <a:ext uri="{FF2B5EF4-FFF2-40B4-BE49-F238E27FC236}">
                      <a16:creationId xmlns:a16="http://schemas.microsoft.com/office/drawing/2014/main" id="{53E07BEC-F433-4320-9490-6C4FAE1DE67B}"/>
                    </a:ext>
                  </a:extLst>
                </p:cNvPr>
                <p:cNvGrpSpPr/>
                <p:nvPr/>
              </p:nvGrpSpPr>
              <p:grpSpPr>
                <a:xfrm>
                  <a:off x="-1129104" y="4997188"/>
                  <a:ext cx="275901" cy="620915"/>
                  <a:chOff x="7317555" y="1960384"/>
                  <a:chExt cx="513401" cy="1155406"/>
                </a:xfrm>
              </p:grpSpPr>
              <p:sp>
                <p:nvSpPr>
                  <p:cNvPr id="723" name="台形 722">
                    <a:extLst>
                      <a:ext uri="{FF2B5EF4-FFF2-40B4-BE49-F238E27FC236}">
                        <a16:creationId xmlns:a16="http://schemas.microsoft.com/office/drawing/2014/main" id="{9A997A31-930E-4B62-BE55-320AF1E346D2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4" name="片側の 2 つの角を丸めた四角形 186">
                    <a:extLst>
                      <a:ext uri="{FF2B5EF4-FFF2-40B4-BE49-F238E27FC236}">
                        <a16:creationId xmlns:a16="http://schemas.microsoft.com/office/drawing/2014/main" id="{8F91C620-397F-45AF-B288-06ED4E57E7A2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93247" y="2070751"/>
                    <a:ext cx="337709" cy="10450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81ADCD49-2E33-4F70-A622-F337DD30D101}"/>
                  </a:ext>
                </a:extLst>
              </p:cNvPr>
              <p:cNvGrpSpPr/>
              <p:nvPr/>
            </p:nvGrpSpPr>
            <p:grpSpPr>
              <a:xfrm>
                <a:off x="6373166" y="1808244"/>
                <a:ext cx="428949" cy="902292"/>
                <a:chOff x="-43907" y="695539"/>
                <a:chExt cx="428949" cy="902292"/>
              </a:xfrm>
            </p:grpSpPr>
            <p:sp>
              <p:nvSpPr>
                <p:cNvPr id="708" name="角丸四角形 177">
                  <a:extLst>
                    <a:ext uri="{FF2B5EF4-FFF2-40B4-BE49-F238E27FC236}">
                      <a16:creationId xmlns:a16="http://schemas.microsoft.com/office/drawing/2014/main" id="{3905E503-3AD4-4958-BC5A-71A3AF2F644F}"/>
                    </a:ext>
                  </a:extLst>
                </p:cNvPr>
                <p:cNvSpPr/>
                <p:nvPr/>
              </p:nvSpPr>
              <p:spPr>
                <a:xfrm rot="18980601">
                  <a:off x="-39527" y="1340369"/>
                  <a:ext cx="424569" cy="182754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  <a:gd name="connsiteX0" fmla="*/ 414336 w 800381"/>
                    <a:gd name="connsiteY0" fmla="*/ 344520 h 344520"/>
                    <a:gd name="connsiteX1" fmla="*/ 167734 w 800381"/>
                    <a:gd name="connsiteY1" fmla="*/ 335468 h 344520"/>
                    <a:gd name="connsiteX2" fmla="*/ 0 w 800381"/>
                    <a:gd name="connsiteY2" fmla="*/ 167734 h 344520"/>
                    <a:gd name="connsiteX3" fmla="*/ 167734 w 800381"/>
                    <a:gd name="connsiteY3" fmla="*/ 0 h 344520"/>
                    <a:gd name="connsiteX4" fmla="*/ 800381 w 800381"/>
                    <a:gd name="connsiteY4" fmla="*/ 0 h 34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44520">
                      <a:moveTo>
                        <a:pt x="414336" y="344520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53372299-9F9B-4A64-92F8-C556BA22B8E6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-43907" y="695539"/>
                  <a:ext cx="343549" cy="902292"/>
                  <a:chOff x="1229139" y="685040"/>
                  <a:chExt cx="647645" cy="1700965"/>
                </a:xfrm>
              </p:grpSpPr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CC778566-1987-4609-B8E4-C7098871419B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714" name="グループ化 713">
                      <a:extLst>
                        <a:ext uri="{FF2B5EF4-FFF2-40B4-BE49-F238E27FC236}">
                          <a16:creationId xmlns:a16="http://schemas.microsoft.com/office/drawing/2014/main" id="{73C6F242-4D1D-422E-B796-A7C03D91705F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716" name="四角形: 角を丸くする 715">
                        <a:extLst>
                          <a:ext uri="{FF2B5EF4-FFF2-40B4-BE49-F238E27FC236}">
                            <a16:creationId xmlns:a16="http://schemas.microsoft.com/office/drawing/2014/main" id="{9496AD90-952B-48C3-9DC8-7D1C5C683E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17" name="四角形: 角を丸くする 716">
                        <a:extLst>
                          <a:ext uri="{FF2B5EF4-FFF2-40B4-BE49-F238E27FC236}">
                            <a16:creationId xmlns:a16="http://schemas.microsoft.com/office/drawing/2014/main" id="{FB608E86-4F2B-4119-9FC9-A1107D8C60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18" name="フリーフォーム: 図形 717">
                        <a:extLst>
                          <a:ext uri="{FF2B5EF4-FFF2-40B4-BE49-F238E27FC236}">
                            <a16:creationId xmlns:a16="http://schemas.microsoft.com/office/drawing/2014/main" id="{64A6D924-4777-4733-AF92-A7E172DD7C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19" name="フリーフォーム: 図形 718">
                        <a:extLst>
                          <a:ext uri="{FF2B5EF4-FFF2-40B4-BE49-F238E27FC236}">
                            <a16:creationId xmlns:a16="http://schemas.microsoft.com/office/drawing/2014/main" id="{2F74903B-68CB-450F-9299-BB3923E114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715" name="フリーフォーム: 図形 714">
                      <a:extLst>
                        <a:ext uri="{FF2B5EF4-FFF2-40B4-BE49-F238E27FC236}">
                          <a16:creationId xmlns:a16="http://schemas.microsoft.com/office/drawing/2014/main" id="{6D2D471F-829D-4427-AACE-0BE4D586C35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1117B88E-60C5-4D96-9425-C83E0C5553F6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712" name="台形 711">
                      <a:extLst>
                        <a:ext uri="{FF2B5EF4-FFF2-40B4-BE49-F238E27FC236}">
                          <a16:creationId xmlns:a16="http://schemas.microsoft.com/office/drawing/2014/main" id="{CB2E0541-0C53-481D-9D83-2C26AAE250B5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3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35E92EE0-8759-4209-996F-431A082BCB1B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5B9BD5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C36768BA-DA30-446B-9DC4-7A2568528B76}"/>
                </a:ext>
              </a:extLst>
            </p:cNvPr>
            <p:cNvGrpSpPr/>
            <p:nvPr/>
          </p:nvGrpSpPr>
          <p:grpSpPr>
            <a:xfrm>
              <a:off x="6396200" y="1398354"/>
              <a:ext cx="1080215" cy="364518"/>
              <a:chOff x="652624" y="1317391"/>
              <a:chExt cx="1080215" cy="364518"/>
            </a:xfrm>
          </p:grpSpPr>
          <p:sp>
            <p:nvSpPr>
              <p:cNvPr id="701" name="楕円 44">
                <a:extLst>
                  <a:ext uri="{FF2B5EF4-FFF2-40B4-BE49-F238E27FC236}">
                    <a16:creationId xmlns:a16="http://schemas.microsoft.com/office/drawing/2014/main" id="{BD2B0780-583F-4B2C-BF29-8A77A8AB3E99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2" name="楕円 44">
                <a:extLst>
                  <a:ext uri="{FF2B5EF4-FFF2-40B4-BE49-F238E27FC236}">
                    <a16:creationId xmlns:a16="http://schemas.microsoft.com/office/drawing/2014/main" id="{01CE2105-303A-49AB-B650-1450306DEF65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3" name="楕円 44">
                <a:extLst>
                  <a:ext uri="{FF2B5EF4-FFF2-40B4-BE49-F238E27FC236}">
                    <a16:creationId xmlns:a16="http://schemas.microsoft.com/office/drawing/2014/main" id="{FB11A0EE-79E8-46A7-BE66-40A79EF8E58D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4" name="楕円 44">
                <a:extLst>
                  <a:ext uri="{FF2B5EF4-FFF2-40B4-BE49-F238E27FC236}">
                    <a16:creationId xmlns:a16="http://schemas.microsoft.com/office/drawing/2014/main" id="{3BFDE936-4C9F-4A2F-924C-7C6C57707693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pptx912_電話対応に追われるビジネスマン</dc:title>
  <dc:subject>pptx912_電話対応に追われるビジネスマン</dc:subject>
  <dc:creator>digipot.net</dc:creator>
  <cp:revision>1</cp:revision>
  <dcterms:created xsi:type="dcterms:W3CDTF">2018-05-20T00:31:01Z</dcterms:created>
  <dcterms:modified xsi:type="dcterms:W3CDTF">2018-12-16T10:34:53Z</dcterms:modified>
  <cp:version>1</cp:version>
</cp:coreProperties>
</file>